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8" r:id="rId2"/>
    <p:sldId id="259" r:id="rId3"/>
  </p:sldIdLst>
  <p:sldSz cx="6858000" cy="9906000" type="A4"/>
  <p:notesSz cx="7102475" cy="10234613"/>
  <p:defaultTextStyle>
    <a:defPPr>
      <a:defRPr lang="ja-JP"/>
    </a:defPPr>
    <a:lvl1pPr marL="0" algn="l" defTabSz="957838" rtl="0" eaLnBrk="1" latinLnBrk="0" hangingPunct="1">
      <a:defRPr kumimoji="1" sz="1900" kern="1200">
        <a:solidFill>
          <a:schemeClr val="tx1"/>
        </a:solidFill>
        <a:latin typeface="+mn-lt"/>
        <a:ea typeface="+mn-ea"/>
        <a:cs typeface="+mn-cs"/>
      </a:defRPr>
    </a:lvl1pPr>
    <a:lvl2pPr marL="478919" algn="l" defTabSz="957838" rtl="0" eaLnBrk="1" latinLnBrk="0" hangingPunct="1">
      <a:defRPr kumimoji="1" sz="1900" kern="1200">
        <a:solidFill>
          <a:schemeClr val="tx1"/>
        </a:solidFill>
        <a:latin typeface="+mn-lt"/>
        <a:ea typeface="+mn-ea"/>
        <a:cs typeface="+mn-cs"/>
      </a:defRPr>
    </a:lvl2pPr>
    <a:lvl3pPr marL="957838" algn="l" defTabSz="957838" rtl="0" eaLnBrk="1" latinLnBrk="0" hangingPunct="1">
      <a:defRPr kumimoji="1" sz="1900" kern="1200">
        <a:solidFill>
          <a:schemeClr val="tx1"/>
        </a:solidFill>
        <a:latin typeface="+mn-lt"/>
        <a:ea typeface="+mn-ea"/>
        <a:cs typeface="+mn-cs"/>
      </a:defRPr>
    </a:lvl3pPr>
    <a:lvl4pPr marL="1436757" algn="l" defTabSz="957838" rtl="0" eaLnBrk="1" latinLnBrk="0" hangingPunct="1">
      <a:defRPr kumimoji="1" sz="1900" kern="1200">
        <a:solidFill>
          <a:schemeClr val="tx1"/>
        </a:solidFill>
        <a:latin typeface="+mn-lt"/>
        <a:ea typeface="+mn-ea"/>
        <a:cs typeface="+mn-cs"/>
      </a:defRPr>
    </a:lvl4pPr>
    <a:lvl5pPr marL="1915677" algn="l" defTabSz="957838" rtl="0" eaLnBrk="1" latinLnBrk="0" hangingPunct="1">
      <a:defRPr kumimoji="1" sz="1900" kern="1200">
        <a:solidFill>
          <a:schemeClr val="tx1"/>
        </a:solidFill>
        <a:latin typeface="+mn-lt"/>
        <a:ea typeface="+mn-ea"/>
        <a:cs typeface="+mn-cs"/>
      </a:defRPr>
    </a:lvl5pPr>
    <a:lvl6pPr marL="2394596" algn="l" defTabSz="957838" rtl="0" eaLnBrk="1" latinLnBrk="0" hangingPunct="1">
      <a:defRPr kumimoji="1" sz="1900" kern="1200">
        <a:solidFill>
          <a:schemeClr val="tx1"/>
        </a:solidFill>
        <a:latin typeface="+mn-lt"/>
        <a:ea typeface="+mn-ea"/>
        <a:cs typeface="+mn-cs"/>
      </a:defRPr>
    </a:lvl6pPr>
    <a:lvl7pPr marL="2873515" algn="l" defTabSz="957838" rtl="0" eaLnBrk="1" latinLnBrk="0" hangingPunct="1">
      <a:defRPr kumimoji="1" sz="1900" kern="1200">
        <a:solidFill>
          <a:schemeClr val="tx1"/>
        </a:solidFill>
        <a:latin typeface="+mn-lt"/>
        <a:ea typeface="+mn-ea"/>
        <a:cs typeface="+mn-cs"/>
      </a:defRPr>
    </a:lvl7pPr>
    <a:lvl8pPr marL="3352434" algn="l" defTabSz="957838" rtl="0" eaLnBrk="1" latinLnBrk="0" hangingPunct="1">
      <a:defRPr kumimoji="1" sz="1900" kern="1200">
        <a:solidFill>
          <a:schemeClr val="tx1"/>
        </a:solidFill>
        <a:latin typeface="+mn-lt"/>
        <a:ea typeface="+mn-ea"/>
        <a:cs typeface="+mn-cs"/>
      </a:defRPr>
    </a:lvl8pPr>
    <a:lvl9pPr marL="3831353" algn="l" defTabSz="95783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09" autoAdjust="0"/>
    <p:restoredTop sz="94660"/>
  </p:normalViewPr>
  <p:slideViewPr>
    <p:cSldViewPr>
      <p:cViewPr>
        <p:scale>
          <a:sx n="100" d="100"/>
          <a:sy n="100" d="100"/>
        </p:scale>
        <p:origin x="660" y="-42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7740" cy="511731"/>
          </a:xfrm>
          <a:prstGeom prst="rect">
            <a:avLst/>
          </a:prstGeom>
        </p:spPr>
        <p:txBody>
          <a:bodyPr vert="horz" lIns="94659" tIns="47329" rIns="94659" bIns="47329"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3092" y="0"/>
            <a:ext cx="3077740" cy="511731"/>
          </a:xfrm>
          <a:prstGeom prst="rect">
            <a:avLst/>
          </a:prstGeom>
        </p:spPr>
        <p:txBody>
          <a:bodyPr vert="horz" lIns="94659" tIns="47329" rIns="94659" bIns="47329" rtlCol="0"/>
          <a:lstStyle>
            <a:lvl1pPr algn="r">
              <a:defRPr sz="1200"/>
            </a:lvl1pPr>
          </a:lstStyle>
          <a:p>
            <a:fld id="{97DF33FF-79C6-4EDC-B0FA-1AEDBBC65ED6}" type="datetimeFigureOut">
              <a:rPr kumimoji="1" lang="ja-JP" altLang="en-US" smtClean="0"/>
              <a:t>2021/10/27</a:t>
            </a:fld>
            <a:endParaRPr kumimoji="1" lang="ja-JP" altLang="en-US"/>
          </a:p>
        </p:txBody>
      </p:sp>
      <p:sp>
        <p:nvSpPr>
          <p:cNvPr id="4" name="スライド イメージ プレースホルダー 3"/>
          <p:cNvSpPr>
            <a:spLocks noGrp="1" noRot="1" noChangeAspect="1"/>
          </p:cNvSpPr>
          <p:nvPr>
            <p:ph type="sldImg" idx="2"/>
          </p:nvPr>
        </p:nvSpPr>
        <p:spPr>
          <a:xfrm>
            <a:off x="2222500" y="768350"/>
            <a:ext cx="2657475" cy="3836988"/>
          </a:xfrm>
          <a:prstGeom prst="rect">
            <a:avLst/>
          </a:prstGeom>
          <a:noFill/>
          <a:ln w="12700">
            <a:solidFill>
              <a:prstClr val="black"/>
            </a:solidFill>
          </a:ln>
        </p:spPr>
        <p:txBody>
          <a:bodyPr vert="horz" lIns="94659" tIns="47329" rIns="94659" bIns="47329" rtlCol="0" anchor="ctr"/>
          <a:lstStyle/>
          <a:p>
            <a:endParaRPr lang="ja-JP" altLang="en-US"/>
          </a:p>
        </p:txBody>
      </p:sp>
      <p:sp>
        <p:nvSpPr>
          <p:cNvPr id="5" name="ノート プレースホルダー 4"/>
          <p:cNvSpPr>
            <a:spLocks noGrp="1"/>
          </p:cNvSpPr>
          <p:nvPr>
            <p:ph type="body" sz="quarter" idx="3"/>
          </p:nvPr>
        </p:nvSpPr>
        <p:spPr>
          <a:xfrm>
            <a:off x="710248" y="4861442"/>
            <a:ext cx="5681980" cy="4605576"/>
          </a:xfrm>
          <a:prstGeom prst="rect">
            <a:avLst/>
          </a:prstGeom>
        </p:spPr>
        <p:txBody>
          <a:bodyPr vert="horz" lIns="94659" tIns="47329" rIns="94659" bIns="473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6"/>
            <a:ext cx="3077740" cy="511731"/>
          </a:xfrm>
          <a:prstGeom prst="rect">
            <a:avLst/>
          </a:prstGeom>
        </p:spPr>
        <p:txBody>
          <a:bodyPr vert="horz" lIns="94659" tIns="47329" rIns="94659" bIns="4732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3092" y="9721106"/>
            <a:ext cx="3077740" cy="511731"/>
          </a:xfrm>
          <a:prstGeom prst="rect">
            <a:avLst/>
          </a:prstGeom>
        </p:spPr>
        <p:txBody>
          <a:bodyPr vert="horz" lIns="94659" tIns="47329" rIns="94659" bIns="47329" rtlCol="0" anchor="b"/>
          <a:lstStyle>
            <a:lvl1pPr algn="r">
              <a:defRPr sz="1200"/>
            </a:lvl1pPr>
          </a:lstStyle>
          <a:p>
            <a:fld id="{EAA6CB60-9626-4DE0-A9B1-0AB91E51D7CC}" type="slidenum">
              <a:rPr kumimoji="1" lang="ja-JP" altLang="en-US" smtClean="0"/>
              <a:t>‹#›</a:t>
            </a:fld>
            <a:endParaRPr kumimoji="1" lang="ja-JP" altLang="en-US"/>
          </a:p>
        </p:txBody>
      </p:sp>
    </p:spTree>
    <p:extLst>
      <p:ext uri="{BB962C8B-B14F-4D97-AF65-F5344CB8AC3E}">
        <p14:creationId xmlns:p14="http://schemas.microsoft.com/office/powerpoint/2010/main" val="2593946738"/>
      </p:ext>
    </p:extLst>
  </p:cSld>
  <p:clrMap bg1="lt1" tx1="dk1" bg2="lt2" tx2="dk2" accent1="accent1" accent2="accent2" accent3="accent3" accent4="accent4" accent5="accent5" accent6="accent6" hlink="hlink" folHlink="folHlink"/>
  <p:notesStyle>
    <a:lvl1pPr marL="0" algn="l" defTabSz="957838" rtl="0" eaLnBrk="1" latinLnBrk="0" hangingPunct="1">
      <a:defRPr kumimoji="1" sz="1300" kern="1200">
        <a:solidFill>
          <a:schemeClr val="tx1"/>
        </a:solidFill>
        <a:latin typeface="+mn-lt"/>
        <a:ea typeface="+mn-ea"/>
        <a:cs typeface="+mn-cs"/>
      </a:defRPr>
    </a:lvl1pPr>
    <a:lvl2pPr marL="478919" algn="l" defTabSz="957838" rtl="0" eaLnBrk="1" latinLnBrk="0" hangingPunct="1">
      <a:defRPr kumimoji="1" sz="1300" kern="1200">
        <a:solidFill>
          <a:schemeClr val="tx1"/>
        </a:solidFill>
        <a:latin typeface="+mn-lt"/>
        <a:ea typeface="+mn-ea"/>
        <a:cs typeface="+mn-cs"/>
      </a:defRPr>
    </a:lvl2pPr>
    <a:lvl3pPr marL="957838" algn="l" defTabSz="957838" rtl="0" eaLnBrk="1" latinLnBrk="0" hangingPunct="1">
      <a:defRPr kumimoji="1" sz="1300" kern="1200">
        <a:solidFill>
          <a:schemeClr val="tx1"/>
        </a:solidFill>
        <a:latin typeface="+mn-lt"/>
        <a:ea typeface="+mn-ea"/>
        <a:cs typeface="+mn-cs"/>
      </a:defRPr>
    </a:lvl3pPr>
    <a:lvl4pPr marL="1436757" algn="l" defTabSz="957838" rtl="0" eaLnBrk="1" latinLnBrk="0" hangingPunct="1">
      <a:defRPr kumimoji="1" sz="1300" kern="1200">
        <a:solidFill>
          <a:schemeClr val="tx1"/>
        </a:solidFill>
        <a:latin typeface="+mn-lt"/>
        <a:ea typeface="+mn-ea"/>
        <a:cs typeface="+mn-cs"/>
      </a:defRPr>
    </a:lvl4pPr>
    <a:lvl5pPr marL="1915677" algn="l" defTabSz="957838" rtl="0" eaLnBrk="1" latinLnBrk="0" hangingPunct="1">
      <a:defRPr kumimoji="1" sz="1300" kern="1200">
        <a:solidFill>
          <a:schemeClr val="tx1"/>
        </a:solidFill>
        <a:latin typeface="+mn-lt"/>
        <a:ea typeface="+mn-ea"/>
        <a:cs typeface="+mn-cs"/>
      </a:defRPr>
    </a:lvl5pPr>
    <a:lvl6pPr marL="2394596" algn="l" defTabSz="957838" rtl="0" eaLnBrk="1" latinLnBrk="0" hangingPunct="1">
      <a:defRPr kumimoji="1" sz="1300" kern="1200">
        <a:solidFill>
          <a:schemeClr val="tx1"/>
        </a:solidFill>
        <a:latin typeface="+mn-lt"/>
        <a:ea typeface="+mn-ea"/>
        <a:cs typeface="+mn-cs"/>
      </a:defRPr>
    </a:lvl6pPr>
    <a:lvl7pPr marL="2873515" algn="l" defTabSz="957838" rtl="0" eaLnBrk="1" latinLnBrk="0" hangingPunct="1">
      <a:defRPr kumimoji="1" sz="1300" kern="1200">
        <a:solidFill>
          <a:schemeClr val="tx1"/>
        </a:solidFill>
        <a:latin typeface="+mn-lt"/>
        <a:ea typeface="+mn-ea"/>
        <a:cs typeface="+mn-cs"/>
      </a:defRPr>
    </a:lvl7pPr>
    <a:lvl8pPr marL="3352434" algn="l" defTabSz="957838" rtl="0" eaLnBrk="1" latinLnBrk="0" hangingPunct="1">
      <a:defRPr kumimoji="1" sz="1300" kern="1200">
        <a:solidFill>
          <a:schemeClr val="tx1"/>
        </a:solidFill>
        <a:latin typeface="+mn-lt"/>
        <a:ea typeface="+mn-ea"/>
        <a:cs typeface="+mn-cs"/>
      </a:defRPr>
    </a:lvl8pPr>
    <a:lvl9pPr marL="3831353" algn="l" defTabSz="95783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22500" y="768350"/>
            <a:ext cx="265747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A6CB60-9626-4DE0-A9B1-0AB91E51D7CC}" type="slidenum">
              <a:rPr kumimoji="1" lang="ja-JP" altLang="en-US" smtClean="0"/>
              <a:t>1</a:t>
            </a:fld>
            <a:endParaRPr kumimoji="1" lang="ja-JP" altLang="en-US"/>
          </a:p>
        </p:txBody>
      </p:sp>
    </p:spTree>
    <p:extLst>
      <p:ext uri="{BB962C8B-B14F-4D97-AF65-F5344CB8AC3E}">
        <p14:creationId xmlns:p14="http://schemas.microsoft.com/office/powerpoint/2010/main" val="2837542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22500" y="768350"/>
            <a:ext cx="2657475"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AA6CB60-9626-4DE0-A9B1-0AB91E51D7CC}" type="slidenum">
              <a:rPr kumimoji="1" lang="ja-JP" altLang="en-US" smtClean="0"/>
              <a:t>2</a:t>
            </a:fld>
            <a:endParaRPr kumimoji="1" lang="ja-JP" altLang="en-US"/>
          </a:p>
        </p:txBody>
      </p:sp>
    </p:spTree>
    <p:extLst>
      <p:ext uri="{BB962C8B-B14F-4D97-AF65-F5344CB8AC3E}">
        <p14:creationId xmlns:p14="http://schemas.microsoft.com/office/powerpoint/2010/main" val="2837542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399"/>
            <a:ext cx="4800600" cy="2531534"/>
          </a:xfrm>
        </p:spPr>
        <p:txBody>
          <a:bodyPr/>
          <a:lstStyle>
            <a:lvl1pPr marL="0" indent="0" algn="ctr">
              <a:buNone/>
              <a:defRPr>
                <a:solidFill>
                  <a:schemeClr val="tx1">
                    <a:tint val="75000"/>
                  </a:schemeClr>
                </a:solidFill>
              </a:defRPr>
            </a:lvl1pPr>
            <a:lvl2pPr marL="478919" indent="0" algn="ctr">
              <a:buNone/>
              <a:defRPr>
                <a:solidFill>
                  <a:schemeClr val="tx1">
                    <a:tint val="75000"/>
                  </a:schemeClr>
                </a:solidFill>
              </a:defRPr>
            </a:lvl2pPr>
            <a:lvl3pPr marL="957838" indent="0" algn="ctr">
              <a:buNone/>
              <a:defRPr>
                <a:solidFill>
                  <a:schemeClr val="tx1">
                    <a:tint val="75000"/>
                  </a:schemeClr>
                </a:solidFill>
              </a:defRPr>
            </a:lvl3pPr>
            <a:lvl4pPr marL="1436757" indent="0" algn="ctr">
              <a:buNone/>
              <a:defRPr>
                <a:solidFill>
                  <a:schemeClr val="tx1">
                    <a:tint val="75000"/>
                  </a:schemeClr>
                </a:solidFill>
              </a:defRPr>
            </a:lvl4pPr>
            <a:lvl5pPr marL="1915677" indent="0" algn="ctr">
              <a:buNone/>
              <a:defRPr>
                <a:solidFill>
                  <a:schemeClr val="tx1">
                    <a:tint val="75000"/>
                  </a:schemeClr>
                </a:solidFill>
              </a:defRPr>
            </a:lvl5pPr>
            <a:lvl6pPr marL="2394596" indent="0" algn="ctr">
              <a:buNone/>
              <a:defRPr>
                <a:solidFill>
                  <a:schemeClr val="tx1">
                    <a:tint val="75000"/>
                  </a:schemeClr>
                </a:solidFill>
              </a:defRPr>
            </a:lvl6pPr>
            <a:lvl7pPr marL="2873515" indent="0" algn="ctr">
              <a:buNone/>
              <a:defRPr>
                <a:solidFill>
                  <a:schemeClr val="tx1">
                    <a:tint val="75000"/>
                  </a:schemeClr>
                </a:solidFill>
              </a:defRPr>
            </a:lvl7pPr>
            <a:lvl8pPr marL="3352434" indent="0" algn="ctr">
              <a:buNone/>
              <a:defRPr>
                <a:solidFill>
                  <a:schemeClr val="tx1">
                    <a:tint val="75000"/>
                  </a:schemeClr>
                </a:solidFill>
              </a:defRPr>
            </a:lvl8pPr>
            <a:lvl9pPr marL="383135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AC0A370-6C90-4E2B-8862-2E6081339005}" type="datetimeFigureOut">
              <a:rPr kumimoji="1" lang="ja-JP" altLang="en-US" smtClean="0"/>
              <a:t>2021/10/27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959807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AC0A370-6C90-4E2B-8862-2E6081339005}" type="datetimeFigureOut">
              <a:rPr kumimoji="1" lang="ja-JP" altLang="en-US" smtClean="0"/>
              <a:t>2021/10/27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1932568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AC0A370-6C90-4E2B-8862-2E6081339005}" type="datetimeFigureOut">
              <a:rPr kumimoji="1" lang="ja-JP" altLang="en-US" smtClean="0"/>
              <a:t>2021/10/27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420927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AC0A370-6C90-4E2B-8862-2E6081339005}" type="datetimeFigureOut">
              <a:rPr kumimoji="1" lang="ja-JP" altLang="en-US" smtClean="0"/>
              <a:t>2021/10/27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3667206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100">
                <a:solidFill>
                  <a:schemeClr val="tx1">
                    <a:tint val="75000"/>
                  </a:schemeClr>
                </a:solidFill>
              </a:defRPr>
            </a:lvl1pPr>
            <a:lvl2pPr marL="478919" indent="0">
              <a:buNone/>
              <a:defRPr sz="1900">
                <a:solidFill>
                  <a:schemeClr val="tx1">
                    <a:tint val="75000"/>
                  </a:schemeClr>
                </a:solidFill>
              </a:defRPr>
            </a:lvl2pPr>
            <a:lvl3pPr marL="957838" indent="0">
              <a:buNone/>
              <a:defRPr sz="1700">
                <a:solidFill>
                  <a:schemeClr val="tx1">
                    <a:tint val="75000"/>
                  </a:schemeClr>
                </a:solidFill>
              </a:defRPr>
            </a:lvl3pPr>
            <a:lvl4pPr marL="1436757" indent="0">
              <a:buNone/>
              <a:defRPr sz="1500">
                <a:solidFill>
                  <a:schemeClr val="tx1">
                    <a:tint val="75000"/>
                  </a:schemeClr>
                </a:solidFill>
              </a:defRPr>
            </a:lvl4pPr>
            <a:lvl5pPr marL="1915677" indent="0">
              <a:buNone/>
              <a:defRPr sz="1500">
                <a:solidFill>
                  <a:schemeClr val="tx1">
                    <a:tint val="75000"/>
                  </a:schemeClr>
                </a:solidFill>
              </a:defRPr>
            </a:lvl5pPr>
            <a:lvl6pPr marL="2394596" indent="0">
              <a:buNone/>
              <a:defRPr sz="1500">
                <a:solidFill>
                  <a:schemeClr val="tx1">
                    <a:tint val="75000"/>
                  </a:schemeClr>
                </a:solidFill>
              </a:defRPr>
            </a:lvl6pPr>
            <a:lvl7pPr marL="2873515" indent="0">
              <a:buNone/>
              <a:defRPr sz="1500">
                <a:solidFill>
                  <a:schemeClr val="tx1">
                    <a:tint val="75000"/>
                  </a:schemeClr>
                </a:solidFill>
              </a:defRPr>
            </a:lvl7pPr>
            <a:lvl8pPr marL="3352434" indent="0">
              <a:buNone/>
              <a:defRPr sz="1500">
                <a:solidFill>
                  <a:schemeClr val="tx1">
                    <a:tint val="75000"/>
                  </a:schemeClr>
                </a:solidFill>
              </a:defRPr>
            </a:lvl8pPr>
            <a:lvl9pPr marL="383135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AC0A370-6C90-4E2B-8862-2E6081339005}" type="datetimeFigureOut">
              <a:rPr kumimoji="1" lang="ja-JP" altLang="en-US" smtClean="0"/>
              <a:t>2021/10/27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335969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3"/>
            <a:ext cx="3028950" cy="653750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3"/>
            <a:ext cx="3028950" cy="653750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AC0A370-6C90-4E2B-8862-2E6081339005}" type="datetimeFigureOut">
              <a:rPr kumimoji="1" lang="ja-JP" altLang="en-US" smtClean="0"/>
              <a:t>2021/10/27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1075151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6"/>
            <a:ext cx="3030141" cy="924101"/>
          </a:xfrm>
        </p:spPr>
        <p:txBody>
          <a:bodyPr anchor="b"/>
          <a:lstStyle>
            <a:lvl1pPr marL="0" indent="0">
              <a:buNone/>
              <a:defRPr sz="2500" b="1"/>
            </a:lvl1pPr>
            <a:lvl2pPr marL="478919" indent="0">
              <a:buNone/>
              <a:defRPr sz="2100" b="1"/>
            </a:lvl2pPr>
            <a:lvl3pPr marL="957838" indent="0">
              <a:buNone/>
              <a:defRPr sz="1900" b="1"/>
            </a:lvl3pPr>
            <a:lvl4pPr marL="1436757" indent="0">
              <a:buNone/>
              <a:defRPr sz="1700" b="1"/>
            </a:lvl4pPr>
            <a:lvl5pPr marL="1915677" indent="0">
              <a:buNone/>
              <a:defRPr sz="1700" b="1"/>
            </a:lvl5pPr>
            <a:lvl6pPr marL="2394596" indent="0">
              <a:buNone/>
              <a:defRPr sz="1700" b="1"/>
            </a:lvl6pPr>
            <a:lvl7pPr marL="2873515" indent="0">
              <a:buNone/>
              <a:defRPr sz="1700" b="1"/>
            </a:lvl7pPr>
            <a:lvl8pPr marL="3352434" indent="0">
              <a:buNone/>
              <a:defRPr sz="1700" b="1"/>
            </a:lvl8pPr>
            <a:lvl9pPr marL="3831353"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6"/>
            <a:ext cx="3031331" cy="924101"/>
          </a:xfrm>
        </p:spPr>
        <p:txBody>
          <a:bodyPr anchor="b"/>
          <a:lstStyle>
            <a:lvl1pPr marL="0" indent="0">
              <a:buNone/>
              <a:defRPr sz="2500" b="1"/>
            </a:lvl1pPr>
            <a:lvl2pPr marL="478919" indent="0">
              <a:buNone/>
              <a:defRPr sz="2100" b="1"/>
            </a:lvl2pPr>
            <a:lvl3pPr marL="957838" indent="0">
              <a:buNone/>
              <a:defRPr sz="1900" b="1"/>
            </a:lvl3pPr>
            <a:lvl4pPr marL="1436757" indent="0">
              <a:buNone/>
              <a:defRPr sz="1700" b="1"/>
            </a:lvl4pPr>
            <a:lvl5pPr marL="1915677" indent="0">
              <a:buNone/>
              <a:defRPr sz="1700" b="1"/>
            </a:lvl5pPr>
            <a:lvl6pPr marL="2394596" indent="0">
              <a:buNone/>
              <a:defRPr sz="1700" b="1"/>
            </a:lvl6pPr>
            <a:lvl7pPr marL="2873515" indent="0">
              <a:buNone/>
              <a:defRPr sz="1700" b="1"/>
            </a:lvl7pPr>
            <a:lvl8pPr marL="3352434" indent="0">
              <a:buNone/>
              <a:defRPr sz="1700" b="1"/>
            </a:lvl8pPr>
            <a:lvl9pPr marL="3831353"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0A370-6C90-4E2B-8862-2E6081339005}" type="datetimeFigureOut">
              <a:rPr kumimoji="1" lang="ja-JP" altLang="en-US" smtClean="0"/>
              <a:t>2021/10/27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219605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AC0A370-6C90-4E2B-8862-2E6081339005}" type="datetimeFigureOut">
              <a:rPr kumimoji="1" lang="ja-JP" altLang="en-US" smtClean="0"/>
              <a:t>2021/10/27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2469411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AC0A370-6C90-4E2B-8862-2E6081339005}" type="datetimeFigureOut">
              <a:rPr kumimoji="1" lang="ja-JP" altLang="en-US" smtClean="0"/>
              <a:t>2021/10/27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363146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6"/>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7"/>
            <a:ext cx="3833813" cy="8454497"/>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500"/>
            </a:lvl1pPr>
            <a:lvl2pPr marL="478919" indent="0">
              <a:buNone/>
              <a:defRPr sz="1300"/>
            </a:lvl2pPr>
            <a:lvl3pPr marL="957838" indent="0">
              <a:buNone/>
              <a:defRPr sz="1000"/>
            </a:lvl3pPr>
            <a:lvl4pPr marL="1436757" indent="0">
              <a:buNone/>
              <a:defRPr sz="900"/>
            </a:lvl4pPr>
            <a:lvl5pPr marL="1915677" indent="0">
              <a:buNone/>
              <a:defRPr sz="900"/>
            </a:lvl5pPr>
            <a:lvl6pPr marL="2394596" indent="0">
              <a:buNone/>
              <a:defRPr sz="900"/>
            </a:lvl6pPr>
            <a:lvl7pPr marL="2873515" indent="0">
              <a:buNone/>
              <a:defRPr sz="900"/>
            </a:lvl7pPr>
            <a:lvl8pPr marL="3352434" indent="0">
              <a:buNone/>
              <a:defRPr sz="900"/>
            </a:lvl8pPr>
            <a:lvl9pPr marL="3831353"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C0A370-6C90-4E2B-8862-2E6081339005}" type="datetimeFigureOut">
              <a:rPr kumimoji="1" lang="ja-JP" altLang="en-US" smtClean="0"/>
              <a:t>2021/10/27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1605964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400"/>
            </a:lvl1pPr>
            <a:lvl2pPr marL="478919" indent="0">
              <a:buNone/>
              <a:defRPr sz="2900"/>
            </a:lvl2pPr>
            <a:lvl3pPr marL="957838" indent="0">
              <a:buNone/>
              <a:defRPr sz="2500"/>
            </a:lvl3pPr>
            <a:lvl4pPr marL="1436757" indent="0">
              <a:buNone/>
              <a:defRPr sz="2100"/>
            </a:lvl4pPr>
            <a:lvl5pPr marL="1915677" indent="0">
              <a:buNone/>
              <a:defRPr sz="2100"/>
            </a:lvl5pPr>
            <a:lvl6pPr marL="2394596" indent="0">
              <a:buNone/>
              <a:defRPr sz="2100"/>
            </a:lvl6pPr>
            <a:lvl7pPr marL="2873515" indent="0">
              <a:buNone/>
              <a:defRPr sz="2100"/>
            </a:lvl7pPr>
            <a:lvl8pPr marL="3352434" indent="0">
              <a:buNone/>
              <a:defRPr sz="2100"/>
            </a:lvl8pPr>
            <a:lvl9pPr marL="3831353" indent="0">
              <a:buNone/>
              <a:defRPr sz="21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00"/>
            </a:lvl1pPr>
            <a:lvl2pPr marL="478919" indent="0">
              <a:buNone/>
              <a:defRPr sz="1300"/>
            </a:lvl2pPr>
            <a:lvl3pPr marL="957838" indent="0">
              <a:buNone/>
              <a:defRPr sz="1000"/>
            </a:lvl3pPr>
            <a:lvl4pPr marL="1436757" indent="0">
              <a:buNone/>
              <a:defRPr sz="900"/>
            </a:lvl4pPr>
            <a:lvl5pPr marL="1915677" indent="0">
              <a:buNone/>
              <a:defRPr sz="900"/>
            </a:lvl5pPr>
            <a:lvl6pPr marL="2394596" indent="0">
              <a:buNone/>
              <a:defRPr sz="900"/>
            </a:lvl6pPr>
            <a:lvl7pPr marL="2873515" indent="0">
              <a:buNone/>
              <a:defRPr sz="900"/>
            </a:lvl7pPr>
            <a:lvl8pPr marL="3352434" indent="0">
              <a:buNone/>
              <a:defRPr sz="900"/>
            </a:lvl8pPr>
            <a:lvl9pPr marL="3831353"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C0A370-6C90-4E2B-8862-2E6081339005}" type="datetimeFigureOut">
              <a:rPr kumimoji="1" lang="ja-JP" altLang="en-US" smtClean="0"/>
              <a:t>2021/10/27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2446959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700"/>
            <a:ext cx="6172200" cy="1651000"/>
          </a:xfrm>
          <a:prstGeom prst="rect">
            <a:avLst/>
          </a:prstGeom>
        </p:spPr>
        <p:txBody>
          <a:bodyPr vert="horz" lIns="95784" tIns="47892" rIns="95784" bIns="47892"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3"/>
            <a:ext cx="6172200" cy="6537501"/>
          </a:xfrm>
          <a:prstGeom prst="rect">
            <a:avLst/>
          </a:prstGeom>
        </p:spPr>
        <p:txBody>
          <a:bodyPr vert="horz" lIns="95784" tIns="47892" rIns="95784" bIns="47892"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5784" tIns="47892" rIns="95784" bIns="47892" rtlCol="0" anchor="ctr"/>
          <a:lstStyle>
            <a:lvl1pPr algn="l">
              <a:defRPr sz="1300">
                <a:solidFill>
                  <a:schemeClr val="tx1">
                    <a:tint val="75000"/>
                  </a:schemeClr>
                </a:solidFill>
              </a:defRPr>
            </a:lvl1pPr>
          </a:lstStyle>
          <a:p>
            <a:fld id="{3AC0A370-6C90-4E2B-8862-2E6081339005}" type="datetimeFigureOut">
              <a:rPr kumimoji="1" lang="ja-JP" altLang="en-US" smtClean="0"/>
              <a:t>2021/10/27</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5784" tIns="47892" rIns="95784" bIns="47892"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5784" tIns="47892" rIns="95784" bIns="47892" rtlCol="0" anchor="ctr"/>
          <a:lstStyle>
            <a:lvl1pPr algn="r">
              <a:defRPr sz="1300">
                <a:solidFill>
                  <a:schemeClr val="tx1">
                    <a:tint val="75000"/>
                  </a:schemeClr>
                </a:solidFill>
              </a:defRPr>
            </a:lvl1pPr>
          </a:lstStyle>
          <a:p>
            <a:fld id="{0F248781-0B3F-4E82-803C-46C5406B6649}" type="slidenum">
              <a:rPr kumimoji="1" lang="ja-JP" altLang="en-US" smtClean="0"/>
              <a:t>‹#›</a:t>
            </a:fld>
            <a:endParaRPr kumimoji="1" lang="ja-JP" altLang="en-US"/>
          </a:p>
        </p:txBody>
      </p:sp>
    </p:spTree>
    <p:extLst>
      <p:ext uri="{BB962C8B-B14F-4D97-AF65-F5344CB8AC3E}">
        <p14:creationId xmlns:p14="http://schemas.microsoft.com/office/powerpoint/2010/main" val="2586139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38" rtl="0" eaLnBrk="1" latinLnBrk="0" hangingPunct="1">
        <a:spcBef>
          <a:spcPct val="0"/>
        </a:spcBef>
        <a:buNone/>
        <a:defRPr kumimoji="1" sz="4600" kern="1200">
          <a:solidFill>
            <a:schemeClr val="tx1"/>
          </a:solidFill>
          <a:latin typeface="+mj-lt"/>
          <a:ea typeface="+mj-ea"/>
          <a:cs typeface="+mj-cs"/>
        </a:defRPr>
      </a:lvl1pPr>
    </p:titleStyle>
    <p:bodyStyle>
      <a:lvl1pPr marL="359189" indent="-359189" algn="l" defTabSz="957838"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44" indent="-299324" algn="l" defTabSz="957838"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98" indent="-239460" algn="l" defTabSz="957838"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217"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136"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4055"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75"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94"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813" indent="-239460" algn="l" defTabSz="957838"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38" rtl="0" eaLnBrk="1" latinLnBrk="0" hangingPunct="1">
        <a:defRPr kumimoji="1" sz="1900" kern="1200">
          <a:solidFill>
            <a:schemeClr val="tx1"/>
          </a:solidFill>
          <a:latin typeface="+mn-lt"/>
          <a:ea typeface="+mn-ea"/>
          <a:cs typeface="+mn-cs"/>
        </a:defRPr>
      </a:lvl1pPr>
      <a:lvl2pPr marL="478919" algn="l" defTabSz="957838" rtl="0" eaLnBrk="1" latinLnBrk="0" hangingPunct="1">
        <a:defRPr kumimoji="1" sz="1900" kern="1200">
          <a:solidFill>
            <a:schemeClr val="tx1"/>
          </a:solidFill>
          <a:latin typeface="+mn-lt"/>
          <a:ea typeface="+mn-ea"/>
          <a:cs typeface="+mn-cs"/>
        </a:defRPr>
      </a:lvl2pPr>
      <a:lvl3pPr marL="957838" algn="l" defTabSz="957838" rtl="0" eaLnBrk="1" latinLnBrk="0" hangingPunct="1">
        <a:defRPr kumimoji="1" sz="1900" kern="1200">
          <a:solidFill>
            <a:schemeClr val="tx1"/>
          </a:solidFill>
          <a:latin typeface="+mn-lt"/>
          <a:ea typeface="+mn-ea"/>
          <a:cs typeface="+mn-cs"/>
        </a:defRPr>
      </a:lvl3pPr>
      <a:lvl4pPr marL="1436757" algn="l" defTabSz="957838" rtl="0" eaLnBrk="1" latinLnBrk="0" hangingPunct="1">
        <a:defRPr kumimoji="1" sz="1900" kern="1200">
          <a:solidFill>
            <a:schemeClr val="tx1"/>
          </a:solidFill>
          <a:latin typeface="+mn-lt"/>
          <a:ea typeface="+mn-ea"/>
          <a:cs typeface="+mn-cs"/>
        </a:defRPr>
      </a:lvl4pPr>
      <a:lvl5pPr marL="1915677" algn="l" defTabSz="957838" rtl="0" eaLnBrk="1" latinLnBrk="0" hangingPunct="1">
        <a:defRPr kumimoji="1" sz="1900" kern="1200">
          <a:solidFill>
            <a:schemeClr val="tx1"/>
          </a:solidFill>
          <a:latin typeface="+mn-lt"/>
          <a:ea typeface="+mn-ea"/>
          <a:cs typeface="+mn-cs"/>
        </a:defRPr>
      </a:lvl5pPr>
      <a:lvl6pPr marL="2394596" algn="l" defTabSz="957838" rtl="0" eaLnBrk="1" latinLnBrk="0" hangingPunct="1">
        <a:defRPr kumimoji="1" sz="1900" kern="1200">
          <a:solidFill>
            <a:schemeClr val="tx1"/>
          </a:solidFill>
          <a:latin typeface="+mn-lt"/>
          <a:ea typeface="+mn-ea"/>
          <a:cs typeface="+mn-cs"/>
        </a:defRPr>
      </a:lvl6pPr>
      <a:lvl7pPr marL="2873515" algn="l" defTabSz="957838" rtl="0" eaLnBrk="1" latinLnBrk="0" hangingPunct="1">
        <a:defRPr kumimoji="1" sz="1900" kern="1200">
          <a:solidFill>
            <a:schemeClr val="tx1"/>
          </a:solidFill>
          <a:latin typeface="+mn-lt"/>
          <a:ea typeface="+mn-ea"/>
          <a:cs typeface="+mn-cs"/>
        </a:defRPr>
      </a:lvl7pPr>
      <a:lvl8pPr marL="3352434" algn="l" defTabSz="957838" rtl="0" eaLnBrk="1" latinLnBrk="0" hangingPunct="1">
        <a:defRPr kumimoji="1" sz="1900" kern="1200">
          <a:solidFill>
            <a:schemeClr val="tx1"/>
          </a:solidFill>
          <a:latin typeface="+mn-lt"/>
          <a:ea typeface="+mn-ea"/>
          <a:cs typeface="+mn-cs"/>
        </a:defRPr>
      </a:lvl8pPr>
      <a:lvl9pPr marL="3831353" algn="l" defTabSz="95783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jpx.co.jp/equities/products/etfs/issues/01.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02869" y="150186"/>
            <a:ext cx="6052261" cy="390044"/>
          </a:xfrm>
        </p:spPr>
        <p:txBody>
          <a:bodyPr>
            <a:noAutofit/>
          </a:bodyPr>
          <a:lstStyle/>
          <a:p>
            <a:r>
              <a:rPr lang="en-US" altLang="ja-JP" sz="2200" dirty="0">
                <a:solidFill>
                  <a:srgbClr val="C0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ETF</a:t>
            </a:r>
            <a:r>
              <a:rPr lang="ja-JP" altLang="en-US" sz="2200" dirty="0">
                <a:solidFill>
                  <a:srgbClr val="C0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と非上場の投資信託を賢く選</a:t>
            </a:r>
            <a:r>
              <a:rPr lang="ja-JP" altLang="en-US" sz="2200" dirty="0" err="1">
                <a:solidFill>
                  <a:srgbClr val="C0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ぼう</a:t>
            </a:r>
            <a:r>
              <a:rPr lang="ja-JP" altLang="en-US" sz="2200" dirty="0">
                <a:solidFill>
                  <a:srgbClr val="C0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シート</a:t>
            </a:r>
          </a:p>
        </p:txBody>
      </p:sp>
      <p:pic>
        <p:nvPicPr>
          <p:cNvPr id="67" name="Picture 12"/>
          <p:cNvPicPr>
            <a:picLocks noChangeAspect="1" noChangeArrowheads="1"/>
          </p:cNvPicPr>
          <p:nvPr/>
        </p:nvPicPr>
        <p:blipFill>
          <a:blip r:embed="rId3" cstate="print"/>
          <a:srcRect/>
          <a:stretch>
            <a:fillRect/>
          </a:stretch>
        </p:blipFill>
        <p:spPr bwMode="auto">
          <a:xfrm>
            <a:off x="-12699" y="9835050"/>
            <a:ext cx="6870700" cy="91707"/>
          </a:xfrm>
          <a:prstGeom prst="rect">
            <a:avLst/>
          </a:prstGeom>
          <a:noFill/>
          <a:ln w="9525">
            <a:noFill/>
            <a:miter lim="800000"/>
            <a:headEnd/>
            <a:tailEnd/>
          </a:ln>
          <a:effectLst/>
        </p:spPr>
      </p:pic>
      <p:pic>
        <p:nvPicPr>
          <p:cNvPr id="79" name="Picture 12"/>
          <p:cNvPicPr>
            <a:picLocks noChangeAspect="1" noChangeArrowheads="1"/>
          </p:cNvPicPr>
          <p:nvPr/>
        </p:nvPicPr>
        <p:blipFill>
          <a:blip r:embed="rId3" cstate="print"/>
          <a:srcRect/>
          <a:stretch>
            <a:fillRect/>
          </a:stretch>
        </p:blipFill>
        <p:spPr bwMode="auto">
          <a:xfrm>
            <a:off x="1" y="2"/>
            <a:ext cx="6858000" cy="102577"/>
          </a:xfrm>
          <a:prstGeom prst="rect">
            <a:avLst/>
          </a:prstGeom>
          <a:noFill/>
          <a:ln w="9525">
            <a:noFill/>
            <a:miter lim="800000"/>
            <a:headEnd/>
            <a:tailEnd/>
          </a:ln>
          <a:effectLst/>
        </p:spPr>
      </p:pic>
      <p:sp>
        <p:nvSpPr>
          <p:cNvPr id="58" name="サブタイトル 2"/>
          <p:cNvSpPr txBox="1">
            <a:spLocks/>
          </p:cNvSpPr>
          <p:nvPr/>
        </p:nvSpPr>
        <p:spPr>
          <a:xfrm>
            <a:off x="196525" y="499243"/>
            <a:ext cx="6385497" cy="566993"/>
          </a:xfrm>
          <a:prstGeom prst="rect">
            <a:avLst/>
          </a:prstGeom>
        </p:spPr>
        <p:txBody>
          <a:bodyPr vert="horz" lIns="95784" tIns="47892" rIns="95784" bIns="47892" rtlCol="0">
            <a:normAutofit/>
          </a:bodyPr>
          <a:lstStyle>
            <a:lvl1pPr marL="0" indent="0" algn="ctr" defTabSz="957838" rtl="0" eaLnBrk="1" latinLnBrk="0" hangingPunct="1">
              <a:spcBef>
                <a:spcPct val="20000"/>
              </a:spcBef>
              <a:buFont typeface="Arial" panose="020B0604020202020204" pitchFamily="34" charset="0"/>
              <a:buNone/>
              <a:defRPr kumimoji="1" sz="3400" kern="1200">
                <a:solidFill>
                  <a:schemeClr val="tx1">
                    <a:tint val="75000"/>
                  </a:schemeClr>
                </a:solidFill>
                <a:latin typeface="+mn-lt"/>
                <a:ea typeface="+mn-ea"/>
                <a:cs typeface="+mn-cs"/>
              </a:defRPr>
            </a:lvl1pPr>
            <a:lvl2pPr marL="478919" indent="0" algn="ctr" defTabSz="957838" rtl="0" eaLnBrk="1" latinLnBrk="0" hangingPunct="1">
              <a:spcBef>
                <a:spcPct val="20000"/>
              </a:spcBef>
              <a:buFont typeface="Arial" panose="020B0604020202020204" pitchFamily="34" charset="0"/>
              <a:buNone/>
              <a:defRPr kumimoji="1" sz="2900" kern="1200">
                <a:solidFill>
                  <a:schemeClr val="tx1">
                    <a:tint val="75000"/>
                  </a:schemeClr>
                </a:solidFill>
                <a:latin typeface="+mn-lt"/>
                <a:ea typeface="+mn-ea"/>
                <a:cs typeface="+mn-cs"/>
              </a:defRPr>
            </a:lvl2pPr>
            <a:lvl3pPr marL="957838" indent="0" algn="ctr" defTabSz="957838" rtl="0" eaLnBrk="1" latinLnBrk="0" hangingPunct="1">
              <a:spcBef>
                <a:spcPct val="20000"/>
              </a:spcBef>
              <a:buFont typeface="Arial" panose="020B0604020202020204" pitchFamily="34" charset="0"/>
              <a:buNone/>
              <a:defRPr kumimoji="1" sz="2500" kern="1200">
                <a:solidFill>
                  <a:schemeClr val="tx1">
                    <a:tint val="75000"/>
                  </a:schemeClr>
                </a:solidFill>
                <a:latin typeface="+mn-lt"/>
                <a:ea typeface="+mn-ea"/>
                <a:cs typeface="+mn-cs"/>
              </a:defRPr>
            </a:lvl3pPr>
            <a:lvl4pPr marL="1436757" indent="0" algn="ctr" defTabSz="957838" rtl="0" eaLnBrk="1" latinLnBrk="0" hangingPunct="1">
              <a:spcBef>
                <a:spcPct val="20000"/>
              </a:spcBef>
              <a:buFont typeface="Arial" panose="020B0604020202020204" pitchFamily="34" charset="0"/>
              <a:buNone/>
              <a:defRPr kumimoji="1" sz="2100" kern="1200">
                <a:solidFill>
                  <a:schemeClr val="tx1">
                    <a:tint val="75000"/>
                  </a:schemeClr>
                </a:solidFill>
                <a:latin typeface="+mn-lt"/>
                <a:ea typeface="+mn-ea"/>
                <a:cs typeface="+mn-cs"/>
              </a:defRPr>
            </a:lvl4pPr>
            <a:lvl5pPr marL="1915677" indent="0" algn="ctr" defTabSz="957838" rtl="0" eaLnBrk="1" latinLnBrk="0" hangingPunct="1">
              <a:spcBef>
                <a:spcPct val="20000"/>
              </a:spcBef>
              <a:buFont typeface="Arial" panose="020B0604020202020204" pitchFamily="34" charset="0"/>
              <a:buNone/>
              <a:defRPr kumimoji="1" sz="2100" kern="1200">
                <a:solidFill>
                  <a:schemeClr val="tx1">
                    <a:tint val="75000"/>
                  </a:schemeClr>
                </a:solidFill>
                <a:latin typeface="+mn-lt"/>
                <a:ea typeface="+mn-ea"/>
                <a:cs typeface="+mn-cs"/>
              </a:defRPr>
            </a:lvl5pPr>
            <a:lvl6pPr marL="2394596" indent="0" algn="ctr" defTabSz="957838" rtl="0" eaLnBrk="1" latinLnBrk="0" hangingPunct="1">
              <a:spcBef>
                <a:spcPct val="20000"/>
              </a:spcBef>
              <a:buFont typeface="Arial" panose="020B0604020202020204" pitchFamily="34" charset="0"/>
              <a:buNone/>
              <a:defRPr kumimoji="1" sz="2100" kern="1200">
                <a:solidFill>
                  <a:schemeClr val="tx1">
                    <a:tint val="75000"/>
                  </a:schemeClr>
                </a:solidFill>
                <a:latin typeface="+mn-lt"/>
                <a:ea typeface="+mn-ea"/>
                <a:cs typeface="+mn-cs"/>
              </a:defRPr>
            </a:lvl6pPr>
            <a:lvl7pPr marL="2873515" indent="0" algn="ctr" defTabSz="957838" rtl="0" eaLnBrk="1" latinLnBrk="0" hangingPunct="1">
              <a:spcBef>
                <a:spcPct val="20000"/>
              </a:spcBef>
              <a:buFont typeface="Arial" panose="020B0604020202020204" pitchFamily="34" charset="0"/>
              <a:buNone/>
              <a:defRPr kumimoji="1" sz="2100" kern="1200">
                <a:solidFill>
                  <a:schemeClr val="tx1">
                    <a:tint val="75000"/>
                  </a:schemeClr>
                </a:solidFill>
                <a:latin typeface="+mn-lt"/>
                <a:ea typeface="+mn-ea"/>
                <a:cs typeface="+mn-cs"/>
              </a:defRPr>
            </a:lvl7pPr>
            <a:lvl8pPr marL="3352434" indent="0" algn="ctr" defTabSz="957838" rtl="0" eaLnBrk="1" latinLnBrk="0" hangingPunct="1">
              <a:spcBef>
                <a:spcPct val="20000"/>
              </a:spcBef>
              <a:buFont typeface="Arial" panose="020B0604020202020204" pitchFamily="34" charset="0"/>
              <a:buNone/>
              <a:defRPr kumimoji="1" sz="2100" kern="1200">
                <a:solidFill>
                  <a:schemeClr val="tx1">
                    <a:tint val="75000"/>
                  </a:schemeClr>
                </a:solidFill>
                <a:latin typeface="+mn-lt"/>
                <a:ea typeface="+mn-ea"/>
                <a:cs typeface="+mn-cs"/>
              </a:defRPr>
            </a:lvl8pPr>
            <a:lvl9pPr marL="3831353" indent="0" algn="ctr" defTabSz="957838" rtl="0" eaLnBrk="1" latinLnBrk="0" hangingPunct="1">
              <a:spcBef>
                <a:spcPct val="20000"/>
              </a:spcBef>
              <a:buFont typeface="Arial" panose="020B0604020202020204" pitchFamily="34" charset="0"/>
              <a:buNone/>
              <a:defRPr kumimoji="1" sz="2100" kern="1200">
                <a:solidFill>
                  <a:schemeClr val="tx1">
                    <a:tint val="75000"/>
                  </a:schemeClr>
                </a:solidFill>
                <a:latin typeface="+mn-lt"/>
                <a:ea typeface="+mn-ea"/>
                <a:cs typeface="+mn-cs"/>
              </a:defRPr>
            </a:lvl9pPr>
          </a:lstStyle>
          <a:p>
            <a:pPr algn="l"/>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ETF</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上場投資信託）と非上場の投資信託は、分散投資が容易である点や比較的少額の資金から投資ができる点で似ていますが、上場の有無により、取引のタイミングや価格、費用などが大きく異なる場合があります。</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ETF</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と非上場の投資信託を比較し、自身の投資計画に合った商品を選びましょう。</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角丸四角形 110"/>
          <p:cNvSpPr/>
          <p:nvPr/>
        </p:nvSpPr>
        <p:spPr>
          <a:xfrm>
            <a:off x="118835" y="8124804"/>
            <a:ext cx="6620330" cy="1679869"/>
          </a:xfrm>
          <a:prstGeom prst="roundRect">
            <a:avLst>
              <a:gd name="adj" fmla="val 9317"/>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80975" indent="-180975"/>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a:t>
            </a:r>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である銘柄のうち、</a:t>
            </a:r>
            <a:r>
              <a:rPr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a:t>
            </a:r>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を基準に抽出しています。</a:t>
            </a:r>
          </a:p>
          <a:p>
            <a:pPr marL="180975" indent="-180975"/>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成行注文又は指値注文の発注が可能です。成行注文は、具体的な値段を指定しない注文であり、市場における時価で売買が成立します。指値注文は買い注文の場合は上限値</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売り注文の場合は下限値</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を指定して発注する注文であり、指定した価格より不利な価格で約定することはありませんが、価格によっては売買が成立しない場合があります。</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申し込み締め切り後に算出される基準価額を表します。申し込み時点では取引価格は確定せず、通常は取引の翌営業日に確認が可能です。</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金額指定の場合を記載しています。口数指定の場合や積立投資の場合は、最低投資金額が異なる場合があります。</a:t>
            </a:r>
            <a:endParaRPr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購入時に販売会社に支払う費用です。</a:t>
            </a:r>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非上場の投資信託においては、口数指定の場合の値を記載しています。金額指定の場合は、約定金額と手数料等を合わせた金額が指定した金額になります。</a:t>
            </a:r>
            <a:endParaRPr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保有期間中に運用会社や販売会社に支払う費用のことで、日割り計算で日々の信託財産から差し引かれます（信託報酬・年間）。</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売却（解約）時に販売会社に支払う費用及び信託期間の途中で換金する場合に換金代金から控除される費用（信託財産留保額）を合計した値です。</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kumimoji="1"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ETF</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の取引価格や分配金支払頻度、保有期間中に必要となる費用は、銘柄により異なります。また、購入時及び売却時手数料は、取引金額により異なります。</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お取引を行うにあたっては、目論見書を十分にご確認ください。また、目論見書については、</a:t>
            </a:r>
            <a:r>
              <a:rPr lang="en-US" altLang="ja-JP"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a:t>
            </a:r>
            <a:r>
              <a:rPr lang="ja-JP" altLang="en-US" sz="800" dirty="0" err="1">
                <a:solidFill>
                  <a:srgbClr val="FF0000"/>
                </a:solidFill>
                <a:latin typeface="Meiryo UI" panose="020B0604030504040204" pitchFamily="50" charset="-128"/>
                <a:ea typeface="Meiryo UI" panose="020B0604030504040204" pitchFamily="50" charset="-128"/>
                <a:cs typeface="Meiryo UI" panose="020B0604030504040204" pitchFamily="50" charset="-128"/>
              </a:rPr>
              <a:t>まで</a:t>
            </a:r>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お問い合わせください。</a:t>
            </a:r>
          </a:p>
        </p:txBody>
      </p:sp>
      <p:sp>
        <p:nvSpPr>
          <p:cNvPr id="5" name="テキスト ボックス 4"/>
          <p:cNvSpPr txBox="1"/>
          <p:nvPr/>
        </p:nvSpPr>
        <p:spPr>
          <a:xfrm>
            <a:off x="2133088" y="952804"/>
            <a:ext cx="2088000" cy="265997"/>
          </a:xfrm>
          <a:prstGeom prst="rect">
            <a:avLst/>
          </a:prstGeom>
          <a:noFill/>
        </p:spPr>
        <p:txBody>
          <a:bodyPr wrap="square" lIns="95784" tIns="47892" rIns="95784" bIns="47892" rtlCol="0">
            <a:spAutoFit/>
          </a:bodyPr>
          <a:lstStyle/>
          <a:p>
            <a:pPr algn="ct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ETF</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（上場投資信託）</a:t>
            </a:r>
          </a:p>
        </p:txBody>
      </p:sp>
      <p:sp>
        <p:nvSpPr>
          <p:cNvPr id="6" name="テキスト ボックス 5"/>
          <p:cNvSpPr txBox="1"/>
          <p:nvPr/>
        </p:nvSpPr>
        <p:spPr>
          <a:xfrm>
            <a:off x="4437344" y="952804"/>
            <a:ext cx="2088000" cy="265997"/>
          </a:xfrm>
          <a:prstGeom prst="rect">
            <a:avLst/>
          </a:prstGeom>
          <a:noFill/>
        </p:spPr>
        <p:txBody>
          <a:bodyPr wrap="square" lIns="95784" tIns="47892" rIns="95784" bIns="47892" rtlCol="0">
            <a:spAutoFit/>
          </a:bodyPr>
          <a:lstStyle/>
          <a:p>
            <a:pPr algn="ct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非上場の投資信託</a:t>
            </a:r>
          </a:p>
        </p:txBody>
      </p:sp>
      <p:cxnSp>
        <p:nvCxnSpPr>
          <p:cNvPr id="31" name="直線コネクタ 30"/>
          <p:cNvCxnSpPr/>
          <p:nvPr/>
        </p:nvCxnSpPr>
        <p:spPr>
          <a:xfrm>
            <a:off x="1929007" y="1175753"/>
            <a:ext cx="2293811" cy="0"/>
          </a:xfrm>
          <a:prstGeom prst="line">
            <a:avLst/>
          </a:prstGeom>
        </p:spPr>
        <p:style>
          <a:lnRef idx="1">
            <a:schemeClr val="dk1"/>
          </a:lnRef>
          <a:fillRef idx="0">
            <a:schemeClr val="dk1"/>
          </a:fillRef>
          <a:effectRef idx="0">
            <a:schemeClr val="dk1"/>
          </a:effectRef>
          <a:fontRef idx="minor">
            <a:schemeClr val="tx1"/>
          </a:fontRef>
        </p:style>
      </p:cxnSp>
      <p:cxnSp>
        <p:nvCxnSpPr>
          <p:cNvPr id="83" name="直線コネクタ 82"/>
          <p:cNvCxnSpPr/>
          <p:nvPr/>
        </p:nvCxnSpPr>
        <p:spPr>
          <a:xfrm>
            <a:off x="4381931" y="1172915"/>
            <a:ext cx="2293811" cy="0"/>
          </a:xfrm>
          <a:prstGeom prst="line">
            <a:avLst/>
          </a:prstGeom>
        </p:spPr>
        <p:style>
          <a:lnRef idx="1">
            <a:schemeClr val="dk1"/>
          </a:lnRef>
          <a:fillRef idx="0">
            <a:schemeClr val="dk1"/>
          </a:fillRef>
          <a:effectRef idx="0">
            <a:schemeClr val="dk1"/>
          </a:effectRef>
          <a:fontRef idx="minor">
            <a:schemeClr val="tx1"/>
          </a:fontRef>
        </p:style>
      </p:cxnSp>
      <p:sp>
        <p:nvSpPr>
          <p:cNvPr id="4" name="角丸四角形 3"/>
          <p:cNvSpPr/>
          <p:nvPr/>
        </p:nvSpPr>
        <p:spPr>
          <a:xfrm>
            <a:off x="1961361" y="1257528"/>
            <a:ext cx="2293811" cy="280199"/>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ＸＸＸＸＸＸＸＸ</a:t>
            </a:r>
          </a:p>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（コード：</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1" name="角丸四角形 50"/>
          <p:cNvSpPr/>
          <p:nvPr/>
        </p:nvSpPr>
        <p:spPr>
          <a:xfrm>
            <a:off x="4381931" y="1257528"/>
            <a:ext cx="2293811" cy="280199"/>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ＸＸＸＸＸＸＸＸ</a:t>
            </a:r>
          </a:p>
        </p:txBody>
      </p:sp>
      <p:sp>
        <p:nvSpPr>
          <p:cNvPr id="53" name="角丸四角形 52"/>
          <p:cNvSpPr/>
          <p:nvPr/>
        </p:nvSpPr>
        <p:spPr>
          <a:xfrm>
            <a:off x="1961361" y="2474724"/>
            <a:ext cx="2293811" cy="546014"/>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取引所の取引時間中</a:t>
            </a:r>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＊株式の取引時間と同様です</a:t>
            </a:r>
          </a:p>
        </p:txBody>
      </p:sp>
      <p:sp>
        <p:nvSpPr>
          <p:cNvPr id="54" name="角丸四角形 53"/>
          <p:cNvSpPr/>
          <p:nvPr/>
        </p:nvSpPr>
        <p:spPr>
          <a:xfrm>
            <a:off x="4381931" y="2474724"/>
            <a:ext cx="2293811" cy="546014"/>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a:t>
            </a:r>
            <a:r>
              <a:rPr lang="ja-JP" altLang="en-US" sz="900" b="1" dirty="0" err="1">
                <a:solidFill>
                  <a:srgbClr val="FF0000"/>
                </a:solidFill>
                <a:latin typeface="Meiryo UI" panose="020B0604030504040204" pitchFamily="50" charset="-128"/>
                <a:ea typeface="Meiryo UI" panose="020B0604030504040204" pitchFamily="50" charset="-128"/>
                <a:cs typeface="Meiryo UI" panose="020B0604030504040204" pitchFamily="50" charset="-128"/>
              </a:rPr>
              <a:t>までに</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申し込み：当日約定</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以降に申し込み：翌日約定</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角丸四角形 61"/>
          <p:cNvSpPr/>
          <p:nvPr/>
        </p:nvSpPr>
        <p:spPr>
          <a:xfrm>
            <a:off x="1961361" y="3801520"/>
            <a:ext cx="2293811" cy="546014"/>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証券取引所で取引される価格</a:t>
            </a:r>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62"/>
          <p:cNvSpPr/>
          <p:nvPr/>
        </p:nvSpPr>
        <p:spPr>
          <a:xfrm>
            <a:off x="4381931" y="3801520"/>
            <a:ext cx="2293811" cy="546014"/>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投資信託の時価（</a:t>
            </a:r>
            <a:r>
              <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角丸四角形 63"/>
          <p:cNvSpPr/>
          <p:nvPr/>
        </p:nvSpPr>
        <p:spPr>
          <a:xfrm>
            <a:off x="1961361" y="4420507"/>
            <a:ext cx="2293811" cy="712413"/>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t"/>
          <a:lstStyle/>
          <a:p>
            <a:pPr algn="ct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 </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 </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口 </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＊価格は</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月末時点</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＊売買単位：</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口</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4381931" y="4420507"/>
            <a:ext cx="2293811" cy="712413"/>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＊価格は</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月末時点</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角丸四角形 83"/>
          <p:cNvSpPr/>
          <p:nvPr/>
        </p:nvSpPr>
        <p:spPr>
          <a:xfrm>
            <a:off x="144112" y="1257528"/>
            <a:ext cx="1705008" cy="280199"/>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１．銘柄名</a:t>
            </a:r>
          </a:p>
        </p:txBody>
      </p:sp>
      <p:sp>
        <p:nvSpPr>
          <p:cNvPr id="85" name="角丸四角形 84"/>
          <p:cNvSpPr/>
          <p:nvPr/>
        </p:nvSpPr>
        <p:spPr>
          <a:xfrm>
            <a:off x="144112" y="2111552"/>
            <a:ext cx="1705008" cy="280199"/>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２．運用方針</a:t>
            </a:r>
          </a:p>
        </p:txBody>
      </p:sp>
      <p:sp>
        <p:nvSpPr>
          <p:cNvPr id="86" name="角丸四角形 85"/>
          <p:cNvSpPr/>
          <p:nvPr/>
        </p:nvSpPr>
        <p:spPr>
          <a:xfrm>
            <a:off x="1961361" y="2111552"/>
            <a:ext cx="2293811" cy="280199"/>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」に連動する投資効果を目指します</a:t>
            </a:r>
          </a:p>
        </p:txBody>
      </p:sp>
      <p:sp>
        <p:nvSpPr>
          <p:cNvPr id="87" name="角丸四角形 86"/>
          <p:cNvSpPr/>
          <p:nvPr/>
        </p:nvSpPr>
        <p:spPr>
          <a:xfrm>
            <a:off x="144112" y="2474724"/>
            <a:ext cx="1705008" cy="53601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３．取引のタイミング</a:t>
            </a:r>
          </a:p>
        </p:txBody>
      </p:sp>
      <p:sp>
        <p:nvSpPr>
          <p:cNvPr id="88" name="角丸四角形 87"/>
          <p:cNvSpPr/>
          <p:nvPr/>
        </p:nvSpPr>
        <p:spPr>
          <a:xfrm>
            <a:off x="1961361" y="3093713"/>
            <a:ext cx="2293811" cy="629564"/>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購入（又は売却）する数量 </a:t>
            </a:r>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a:t>
            </a:r>
            <a:endParaRPr lang="en-US" altLang="ja-JP" sz="9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注文価格（</a:t>
            </a:r>
            <a:r>
              <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＊積立が可能な銘柄は、金額指定が可能です</a:t>
            </a:r>
          </a:p>
        </p:txBody>
      </p:sp>
      <p:sp>
        <p:nvSpPr>
          <p:cNvPr id="89" name="角丸四角形 88"/>
          <p:cNvSpPr/>
          <p:nvPr/>
        </p:nvSpPr>
        <p:spPr>
          <a:xfrm>
            <a:off x="4381931" y="3093712"/>
            <a:ext cx="2293811" cy="629566"/>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購入（又は売却）する数量</a:t>
            </a:r>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又は</a:t>
            </a:r>
            <a:endParaRPr lang="en-US" altLang="ja-JP" sz="9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購入（又は売却）する金額</a:t>
            </a:r>
          </a:p>
        </p:txBody>
      </p:sp>
      <p:sp>
        <p:nvSpPr>
          <p:cNvPr id="90" name="角丸四角形 89"/>
          <p:cNvSpPr/>
          <p:nvPr/>
        </p:nvSpPr>
        <p:spPr>
          <a:xfrm>
            <a:off x="144112" y="3093713"/>
            <a:ext cx="1705008" cy="629564"/>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４．取引の際に決めること</a:t>
            </a:r>
          </a:p>
        </p:txBody>
      </p:sp>
      <p:sp>
        <p:nvSpPr>
          <p:cNvPr id="91" name="角丸四角形 90"/>
          <p:cNvSpPr/>
          <p:nvPr/>
        </p:nvSpPr>
        <p:spPr>
          <a:xfrm>
            <a:off x="144112" y="3801520"/>
            <a:ext cx="1705008" cy="536012"/>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５．取引価格</a:t>
            </a:r>
          </a:p>
        </p:txBody>
      </p:sp>
      <p:sp>
        <p:nvSpPr>
          <p:cNvPr id="92" name="角丸四角形 91"/>
          <p:cNvSpPr/>
          <p:nvPr/>
        </p:nvSpPr>
        <p:spPr>
          <a:xfrm>
            <a:off x="144112" y="4420507"/>
            <a:ext cx="1705008" cy="712413"/>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６．最低投資金額</a:t>
            </a:r>
            <a:endPar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（購入時手数料を除く）</a:t>
            </a:r>
          </a:p>
        </p:txBody>
      </p:sp>
      <p:sp>
        <p:nvSpPr>
          <p:cNvPr id="96" name="角丸四角形 95"/>
          <p:cNvSpPr/>
          <p:nvPr/>
        </p:nvSpPr>
        <p:spPr>
          <a:xfrm>
            <a:off x="1961361" y="5206596"/>
            <a:ext cx="2293811" cy="273008"/>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可</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不可</a:t>
            </a:r>
          </a:p>
        </p:txBody>
      </p:sp>
      <p:sp>
        <p:nvSpPr>
          <p:cNvPr id="97" name="角丸四角形 96"/>
          <p:cNvSpPr/>
          <p:nvPr/>
        </p:nvSpPr>
        <p:spPr>
          <a:xfrm>
            <a:off x="4381931" y="5206596"/>
            <a:ext cx="2293811" cy="273008"/>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可</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不可</a:t>
            </a:r>
          </a:p>
        </p:txBody>
      </p:sp>
      <p:sp>
        <p:nvSpPr>
          <p:cNvPr id="98" name="角丸四角形 97"/>
          <p:cNvSpPr/>
          <p:nvPr/>
        </p:nvSpPr>
        <p:spPr>
          <a:xfrm>
            <a:off x="144112" y="5206596"/>
            <a:ext cx="1705008" cy="273971"/>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７．積立投資</a:t>
            </a:r>
          </a:p>
        </p:txBody>
      </p:sp>
      <p:sp>
        <p:nvSpPr>
          <p:cNvPr id="52" name="角丸四角形 51"/>
          <p:cNvSpPr/>
          <p:nvPr/>
        </p:nvSpPr>
        <p:spPr>
          <a:xfrm>
            <a:off x="1961361" y="5572635"/>
            <a:ext cx="2293811" cy="273008"/>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毎年</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日（年</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回）</a:t>
            </a:r>
          </a:p>
        </p:txBody>
      </p:sp>
      <p:sp>
        <p:nvSpPr>
          <p:cNvPr id="55" name="角丸四角形 54"/>
          <p:cNvSpPr/>
          <p:nvPr/>
        </p:nvSpPr>
        <p:spPr>
          <a:xfrm>
            <a:off x="4381226" y="5572635"/>
            <a:ext cx="2293811" cy="273008"/>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毎年</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日（年</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回）</a:t>
            </a:r>
          </a:p>
        </p:txBody>
      </p:sp>
      <p:sp>
        <p:nvSpPr>
          <p:cNvPr id="56" name="角丸四角形 55"/>
          <p:cNvSpPr/>
          <p:nvPr/>
        </p:nvSpPr>
        <p:spPr>
          <a:xfrm>
            <a:off x="144112" y="5572635"/>
            <a:ext cx="1705008" cy="273971"/>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８．分配金支払基準日</a:t>
            </a:r>
          </a:p>
        </p:txBody>
      </p:sp>
      <p:sp>
        <p:nvSpPr>
          <p:cNvPr id="57" name="角丸四角形 56"/>
          <p:cNvSpPr/>
          <p:nvPr/>
        </p:nvSpPr>
        <p:spPr>
          <a:xfrm>
            <a:off x="4388304" y="2099740"/>
            <a:ext cx="2293811" cy="280199"/>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」に連動する投資効果を目指します</a:t>
            </a:r>
          </a:p>
        </p:txBody>
      </p:sp>
      <p:sp>
        <p:nvSpPr>
          <p:cNvPr id="59" name="角丸四角形 58"/>
          <p:cNvSpPr/>
          <p:nvPr/>
        </p:nvSpPr>
        <p:spPr>
          <a:xfrm>
            <a:off x="147112" y="5915445"/>
            <a:ext cx="1705008" cy="2159441"/>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r>
              <a:rPr lang="en-US" altLang="ja-JP"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000" b="1" dirty="0" err="1">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手数料等の費用</a:t>
            </a:r>
          </a:p>
        </p:txBody>
      </p:sp>
      <p:sp>
        <p:nvSpPr>
          <p:cNvPr id="60" name="角丸四角形 59"/>
          <p:cNvSpPr/>
          <p:nvPr/>
        </p:nvSpPr>
        <p:spPr>
          <a:xfrm>
            <a:off x="1961362" y="5942076"/>
            <a:ext cx="2303160" cy="2132810"/>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endPar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60"/>
          <p:cNvSpPr/>
          <p:nvPr/>
        </p:nvSpPr>
        <p:spPr>
          <a:xfrm>
            <a:off x="1996077" y="6245055"/>
            <a:ext cx="2226742" cy="34933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オンライントレード：</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窓口：</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角丸四角形 64"/>
          <p:cNvSpPr/>
          <p:nvPr/>
        </p:nvSpPr>
        <p:spPr>
          <a:xfrm>
            <a:off x="1996077" y="6833304"/>
            <a:ext cx="2226742" cy="34933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円（年間）</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％、年率）</a:t>
            </a:r>
          </a:p>
        </p:txBody>
      </p:sp>
      <p:sp>
        <p:nvSpPr>
          <p:cNvPr id="66" name="角丸四角形 65"/>
          <p:cNvSpPr/>
          <p:nvPr/>
        </p:nvSpPr>
        <p:spPr>
          <a:xfrm>
            <a:off x="1996077" y="7470523"/>
            <a:ext cx="2226742" cy="34933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オンライントレード：</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窓口：</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1916832" y="6056476"/>
            <a:ext cx="1440160" cy="230832"/>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（１）購入時（</a:t>
            </a:r>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74" name="テキスト ボックス 73"/>
          <p:cNvSpPr txBox="1"/>
          <p:nvPr/>
        </p:nvSpPr>
        <p:spPr>
          <a:xfrm>
            <a:off x="1916832" y="6642245"/>
            <a:ext cx="1735588" cy="230832"/>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（２）保有期間中（</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75" name="テキスト ボックス 74"/>
          <p:cNvSpPr txBox="1"/>
          <p:nvPr/>
        </p:nvSpPr>
        <p:spPr>
          <a:xfrm>
            <a:off x="1916832" y="7267370"/>
            <a:ext cx="1440160" cy="230832"/>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（３）売却時（</a:t>
            </a:r>
            <a:r>
              <a:rPr kumimoji="1" lang="en-US" altLang="ja-JP" sz="900" b="1" dirty="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76" name="角丸四角形 75"/>
          <p:cNvSpPr/>
          <p:nvPr/>
        </p:nvSpPr>
        <p:spPr>
          <a:xfrm>
            <a:off x="4381226" y="5940426"/>
            <a:ext cx="2293811" cy="2132810"/>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endParaRPr lang="ja-JP" altLang="en-US"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角丸四角形 76"/>
          <p:cNvSpPr/>
          <p:nvPr/>
        </p:nvSpPr>
        <p:spPr>
          <a:xfrm>
            <a:off x="4436476" y="6243405"/>
            <a:ext cx="2162105" cy="34933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オンライントレード：</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窓口： </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78" name="角丸四角形 77"/>
          <p:cNvSpPr/>
          <p:nvPr/>
        </p:nvSpPr>
        <p:spPr>
          <a:xfrm>
            <a:off x="4436476" y="6831654"/>
            <a:ext cx="2162105" cy="34933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円（年間）</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％、年率）</a:t>
            </a:r>
          </a:p>
        </p:txBody>
      </p:sp>
      <p:sp>
        <p:nvSpPr>
          <p:cNvPr id="81" name="テキスト ボックス 80"/>
          <p:cNvSpPr txBox="1"/>
          <p:nvPr/>
        </p:nvSpPr>
        <p:spPr>
          <a:xfrm>
            <a:off x="4373522" y="6056476"/>
            <a:ext cx="1440160" cy="369332"/>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購入時（</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a:t>
            </a:r>
          </a:p>
          <a:p>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1"/>
          <p:cNvSpPr txBox="1"/>
          <p:nvPr/>
        </p:nvSpPr>
        <p:spPr>
          <a:xfrm>
            <a:off x="4373522" y="6642245"/>
            <a:ext cx="1596394" cy="369332"/>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保有期間中（</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※6</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a:t>
            </a:r>
          </a:p>
          <a:p>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テキスト ボックス 107"/>
          <p:cNvSpPr txBox="1"/>
          <p:nvPr/>
        </p:nvSpPr>
        <p:spPr>
          <a:xfrm>
            <a:off x="4373522" y="7267370"/>
            <a:ext cx="1440160" cy="230832"/>
          </a:xfrm>
          <a:prstGeom prst="rect">
            <a:avLst/>
          </a:prstGeom>
          <a:noFill/>
        </p:spPr>
        <p:txBody>
          <a:bodyPr wrap="square" rtlCol="0">
            <a:spAutoFit/>
          </a:bodyPr>
          <a:lstStyle/>
          <a:p>
            <a:r>
              <a:rPr kumimoji="1" lang="ja-JP" altLang="en-US" sz="9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売却時（</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※7</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09" name="テキスト ボックス 108"/>
          <p:cNvSpPr txBox="1"/>
          <p:nvPr/>
        </p:nvSpPr>
        <p:spPr>
          <a:xfrm>
            <a:off x="383541" y="7074914"/>
            <a:ext cx="1440160" cy="215444"/>
          </a:xfrm>
          <a:prstGeom prst="rect">
            <a:avLst/>
          </a:prstGeom>
          <a:noFill/>
        </p:spPr>
        <p:txBody>
          <a:bodyPr wrap="square" rtlCol="0">
            <a:spAutoFit/>
          </a:bodyPr>
          <a:lstStyle/>
          <a:p>
            <a:r>
              <a:rPr lang="ja-JP" altLang="en-US" sz="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a:t>
            </a:r>
            <a:r>
              <a:rPr lang="ja-JP" altLang="en-US" sz="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万円取引した場合</a:t>
            </a:r>
            <a:endParaRPr kumimoji="1" lang="ja-JP" altLang="en-US" sz="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 name="グループ化 8"/>
          <p:cNvGrpSpPr/>
          <p:nvPr/>
        </p:nvGrpSpPr>
        <p:grpSpPr>
          <a:xfrm>
            <a:off x="157738" y="1607912"/>
            <a:ext cx="3642719" cy="416892"/>
            <a:chOff x="157738" y="1721399"/>
            <a:chExt cx="3642719" cy="423289"/>
          </a:xfrm>
        </p:grpSpPr>
        <p:sp>
          <p:nvSpPr>
            <p:cNvPr id="100" name="正方形/長方形 99"/>
            <p:cNvSpPr/>
            <p:nvPr/>
          </p:nvSpPr>
          <p:spPr>
            <a:xfrm>
              <a:off x="2018533" y="1962482"/>
              <a:ext cx="1206202" cy="18220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東証</a:t>
              </a: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ETF</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銘柄</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3134521" y="1962482"/>
              <a:ext cx="459085" cy="182206"/>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検索</a:t>
              </a:r>
            </a:p>
          </p:txBody>
        </p:sp>
        <p:sp>
          <p:nvSpPr>
            <p:cNvPr id="102" name="正方形/長方形 101"/>
            <p:cNvSpPr/>
            <p:nvPr/>
          </p:nvSpPr>
          <p:spPr>
            <a:xfrm>
              <a:off x="2023333" y="1721399"/>
              <a:ext cx="1777124" cy="218750"/>
            </a:xfrm>
            <a:prstGeom prst="rect">
              <a:avLst/>
            </a:prstGeom>
          </p:spPr>
          <p:txBody>
            <a:bodyPr wrap="square" lIns="0" tIns="0" rIns="0" bIns="0">
              <a:spAutoFit/>
            </a:bodyPr>
            <a:lstStyle/>
            <a:p>
              <a:r>
                <a:rPr lang="en-US" altLang="ja-JP" sz="700" dirty="0">
                  <a:latin typeface="Meiryo UI" panose="020B0604030504040204" pitchFamily="50" charset="-128"/>
                  <a:ea typeface="Meiryo UI" panose="020B0604030504040204" pitchFamily="50" charset="-128"/>
                  <a:cs typeface="Meiryo UI" panose="020B0604030504040204" pitchFamily="50" charset="-128"/>
                  <a:hlinkClick r:id="rId4"/>
                </a:rPr>
                <a:t>https://www.jpx.co.jp/equities/products/etfs/issues/01.html</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テキスト ボックス 102"/>
            <p:cNvSpPr txBox="1"/>
            <p:nvPr/>
          </p:nvSpPr>
          <p:spPr>
            <a:xfrm>
              <a:off x="157738" y="1740038"/>
              <a:ext cx="1665963" cy="40283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銘柄一覧：</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（コストや各銘柄の情報）</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0" name="テキスト ボックス 9"/>
          <p:cNvSpPr txBox="1"/>
          <p:nvPr/>
        </p:nvSpPr>
        <p:spPr>
          <a:xfrm>
            <a:off x="4622187" y="1676536"/>
            <a:ext cx="1872208" cy="338554"/>
          </a:xfrm>
          <a:prstGeom prst="rect">
            <a:avLst/>
          </a:prstGeom>
          <a:noFill/>
        </p:spPr>
        <p:txBody>
          <a:bodyPr wrap="square" rtlCol="0">
            <a:spAutoFit/>
          </a:bodyPr>
          <a:lstStyle/>
          <a:p>
            <a:pPr algn="ctr"/>
            <a:r>
              <a:rPr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（販売会社又は投信委託会社のホームページアドレスを記載）</a:t>
            </a:r>
            <a:endParaRPr kumimoji="1" lang="ja-JP" altLang="en-US" sz="8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4436476" y="7473280"/>
            <a:ext cx="2162105" cy="34933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spcCol="0" rtlCol="0" anchor="ctr"/>
          <a:lstStyle/>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オンライントレード：</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窓口：</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X.XX</a:t>
            </a:r>
            <a:r>
              <a:rPr lang="ja-JP" altLang="en-US"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0" name="Picture 2">
            <a:extLst>
              <a:ext uri="{FF2B5EF4-FFF2-40B4-BE49-F238E27FC236}">
                <a16:creationId xmlns:a16="http://schemas.microsoft.com/office/drawing/2014/main" id="{F873EF77-B55C-4507-BCD6-D74C22CB75C4}"/>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88938" y="1562320"/>
            <a:ext cx="532800" cy="53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4298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Picture 12"/>
          <p:cNvPicPr>
            <a:picLocks noChangeAspect="1" noChangeArrowheads="1"/>
          </p:cNvPicPr>
          <p:nvPr/>
        </p:nvPicPr>
        <p:blipFill>
          <a:blip r:embed="rId3" cstate="print"/>
          <a:srcRect/>
          <a:stretch>
            <a:fillRect/>
          </a:stretch>
        </p:blipFill>
        <p:spPr bwMode="auto">
          <a:xfrm>
            <a:off x="-12699" y="9835050"/>
            <a:ext cx="6870700" cy="91707"/>
          </a:xfrm>
          <a:prstGeom prst="rect">
            <a:avLst/>
          </a:prstGeom>
          <a:noFill/>
          <a:ln w="9525">
            <a:noFill/>
            <a:miter lim="800000"/>
            <a:headEnd/>
            <a:tailEnd/>
          </a:ln>
          <a:effectLst/>
        </p:spPr>
      </p:pic>
      <p:pic>
        <p:nvPicPr>
          <p:cNvPr id="79" name="Picture 12"/>
          <p:cNvPicPr>
            <a:picLocks noChangeAspect="1" noChangeArrowheads="1"/>
          </p:cNvPicPr>
          <p:nvPr/>
        </p:nvPicPr>
        <p:blipFill>
          <a:blip r:embed="rId3" cstate="print"/>
          <a:srcRect/>
          <a:stretch>
            <a:fillRect/>
          </a:stretch>
        </p:blipFill>
        <p:spPr bwMode="auto">
          <a:xfrm>
            <a:off x="1" y="2"/>
            <a:ext cx="6858000" cy="102577"/>
          </a:xfrm>
          <a:prstGeom prst="rect">
            <a:avLst/>
          </a:prstGeom>
          <a:noFill/>
          <a:ln w="9525">
            <a:noFill/>
            <a:miter lim="800000"/>
            <a:headEnd/>
            <a:tailEnd/>
          </a:ln>
          <a:effectLst/>
        </p:spPr>
      </p:pic>
      <p:sp>
        <p:nvSpPr>
          <p:cNvPr id="2" name="正方形/長方形 1"/>
          <p:cNvSpPr/>
          <p:nvPr/>
        </p:nvSpPr>
        <p:spPr>
          <a:xfrm>
            <a:off x="161034" y="240914"/>
            <a:ext cx="6535933" cy="3559958"/>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8" name="正方形/長方形 7"/>
          <p:cNvSpPr/>
          <p:nvPr/>
        </p:nvSpPr>
        <p:spPr>
          <a:xfrm>
            <a:off x="172742" y="273651"/>
            <a:ext cx="6524225" cy="246221"/>
          </a:xfrm>
          <a:prstGeom prst="rect">
            <a:avLst/>
          </a:prstGeom>
        </p:spPr>
        <p:txBody>
          <a:bodyPr wrap="square">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自由記入欄（業者情報等の法定記載事項を記載してください）</a:t>
            </a:r>
          </a:p>
        </p:txBody>
      </p:sp>
    </p:spTree>
    <p:extLst>
      <p:ext uri="{BB962C8B-B14F-4D97-AF65-F5344CB8AC3E}">
        <p14:creationId xmlns:p14="http://schemas.microsoft.com/office/powerpoint/2010/main" val="19941845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943</Words>
  <Application>Microsoft Office PowerPoint</Application>
  <PresentationFormat>A4 210 x 297 mm</PresentationFormat>
  <Paragraphs>80</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HGP創英角ﾎﾟｯﾌﾟ体</vt:lpstr>
      <vt:lpstr>Meiryo UI</vt:lpstr>
      <vt:lpstr>Arial</vt:lpstr>
      <vt:lpstr>Calibri</vt:lpstr>
      <vt:lpstr>Office ​​テーマ</vt:lpstr>
      <vt:lpstr>ETFと非上場の投資信託を賢く選ぼうシート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2021-10-27T01:48:50Z</dcterms:modified>
</cp:coreProperties>
</file>