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removePersonalInfoOnSave="1" saveSubsetFonts="1">
  <p:sldMasterIdLst>
    <p:sldMasterId id="2147483648" r:id="rId1"/>
  </p:sldMasterIdLst>
  <p:notesMasterIdLst>
    <p:notesMasterId r:id="rId4"/>
  </p:notesMasterIdLst>
  <p:sldIdLst>
    <p:sldId id="258" r:id="rId2"/>
    <p:sldId id="261" r:id="rId3"/>
  </p:sldIdLst>
  <p:sldSz cx="6858000" cy="9906000" type="A4"/>
  <p:notesSz cx="6807200" cy="9939338"/>
  <p:defaultTextStyle>
    <a:defPPr>
      <a:defRPr lang="ja-JP"/>
    </a:defPPr>
    <a:lvl1pPr marL="0" algn="l" defTabSz="957838" rtl="0" eaLnBrk="1" latinLnBrk="0" hangingPunct="1">
      <a:defRPr kumimoji="1" sz="1900" kern="1200">
        <a:solidFill>
          <a:schemeClr val="tx1"/>
        </a:solidFill>
        <a:latin typeface="+mn-lt"/>
        <a:ea typeface="+mn-ea"/>
        <a:cs typeface="+mn-cs"/>
      </a:defRPr>
    </a:lvl1pPr>
    <a:lvl2pPr marL="478919" algn="l" defTabSz="957838" rtl="0" eaLnBrk="1" latinLnBrk="0" hangingPunct="1">
      <a:defRPr kumimoji="1" sz="1900" kern="1200">
        <a:solidFill>
          <a:schemeClr val="tx1"/>
        </a:solidFill>
        <a:latin typeface="+mn-lt"/>
        <a:ea typeface="+mn-ea"/>
        <a:cs typeface="+mn-cs"/>
      </a:defRPr>
    </a:lvl2pPr>
    <a:lvl3pPr marL="957838" algn="l" defTabSz="957838" rtl="0" eaLnBrk="1" latinLnBrk="0" hangingPunct="1">
      <a:defRPr kumimoji="1" sz="1900" kern="1200">
        <a:solidFill>
          <a:schemeClr val="tx1"/>
        </a:solidFill>
        <a:latin typeface="+mn-lt"/>
        <a:ea typeface="+mn-ea"/>
        <a:cs typeface="+mn-cs"/>
      </a:defRPr>
    </a:lvl3pPr>
    <a:lvl4pPr marL="1436757" algn="l" defTabSz="957838" rtl="0" eaLnBrk="1" latinLnBrk="0" hangingPunct="1">
      <a:defRPr kumimoji="1" sz="1900" kern="1200">
        <a:solidFill>
          <a:schemeClr val="tx1"/>
        </a:solidFill>
        <a:latin typeface="+mn-lt"/>
        <a:ea typeface="+mn-ea"/>
        <a:cs typeface="+mn-cs"/>
      </a:defRPr>
    </a:lvl4pPr>
    <a:lvl5pPr marL="1915677" algn="l" defTabSz="957838" rtl="0" eaLnBrk="1" latinLnBrk="0" hangingPunct="1">
      <a:defRPr kumimoji="1" sz="1900" kern="1200">
        <a:solidFill>
          <a:schemeClr val="tx1"/>
        </a:solidFill>
        <a:latin typeface="+mn-lt"/>
        <a:ea typeface="+mn-ea"/>
        <a:cs typeface="+mn-cs"/>
      </a:defRPr>
    </a:lvl5pPr>
    <a:lvl6pPr marL="2394596" algn="l" defTabSz="957838" rtl="0" eaLnBrk="1" latinLnBrk="0" hangingPunct="1">
      <a:defRPr kumimoji="1" sz="1900" kern="1200">
        <a:solidFill>
          <a:schemeClr val="tx1"/>
        </a:solidFill>
        <a:latin typeface="+mn-lt"/>
        <a:ea typeface="+mn-ea"/>
        <a:cs typeface="+mn-cs"/>
      </a:defRPr>
    </a:lvl6pPr>
    <a:lvl7pPr marL="2873515" algn="l" defTabSz="957838" rtl="0" eaLnBrk="1" latinLnBrk="0" hangingPunct="1">
      <a:defRPr kumimoji="1" sz="1900" kern="1200">
        <a:solidFill>
          <a:schemeClr val="tx1"/>
        </a:solidFill>
        <a:latin typeface="+mn-lt"/>
        <a:ea typeface="+mn-ea"/>
        <a:cs typeface="+mn-cs"/>
      </a:defRPr>
    </a:lvl7pPr>
    <a:lvl8pPr marL="3352434" algn="l" defTabSz="957838" rtl="0" eaLnBrk="1" latinLnBrk="0" hangingPunct="1">
      <a:defRPr kumimoji="1" sz="1900" kern="1200">
        <a:solidFill>
          <a:schemeClr val="tx1"/>
        </a:solidFill>
        <a:latin typeface="+mn-lt"/>
        <a:ea typeface="+mn-ea"/>
        <a:cs typeface="+mn-cs"/>
      </a:defRPr>
    </a:lvl8pPr>
    <a:lvl9pPr marL="3831353" algn="l" defTabSz="957838" rtl="0" eaLnBrk="1" latinLnBrk="0" hangingPunct="1">
      <a:defRPr kumimoji="1" sz="19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3120">
          <p15:clr>
            <a:srgbClr val="A4A3A4"/>
          </p15:clr>
        </p15:guide>
        <p15:guide id="2" pos="216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2009" autoAdjust="0"/>
    <p:restoredTop sz="94660"/>
  </p:normalViewPr>
  <p:slideViewPr>
    <p:cSldViewPr>
      <p:cViewPr>
        <p:scale>
          <a:sx n="100" d="100"/>
          <a:sy n="100" d="100"/>
        </p:scale>
        <p:origin x="660" y="-420"/>
      </p:cViewPr>
      <p:guideLst>
        <p:guide orient="horz" pos="3120"/>
        <p:guide pos="216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viewProps" Target="viewProps.xml"/><Relationship Id="rId5" Type="http://schemas.openxmlformats.org/officeDocument/2006/relationships/presProps" Target="presProps.xml"/><Relationship Id="rId4" Type="http://schemas.openxmlformats.org/officeDocument/2006/relationships/notesMaster" Target="notesMasters/notesMaster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ヘッダー プレースホルダー 1"/>
          <p:cNvSpPr>
            <a:spLocks noGrp="1"/>
          </p:cNvSpPr>
          <p:nvPr>
            <p:ph type="hdr" sz="quarter"/>
          </p:nvPr>
        </p:nvSpPr>
        <p:spPr>
          <a:xfrm>
            <a:off x="0" y="1"/>
            <a:ext cx="2949787" cy="496967"/>
          </a:xfrm>
          <a:prstGeom prst="rect">
            <a:avLst/>
          </a:prstGeom>
        </p:spPr>
        <p:txBody>
          <a:bodyPr vert="horz" lIns="91431" tIns="45715" rIns="91431" bIns="45715" rtlCol="0"/>
          <a:lstStyle>
            <a:lvl1pPr algn="l">
              <a:defRPr sz="1200"/>
            </a:lvl1pPr>
          </a:lstStyle>
          <a:p>
            <a:endParaRPr kumimoji="1" lang="ja-JP" altLang="en-US"/>
          </a:p>
        </p:txBody>
      </p:sp>
      <p:sp>
        <p:nvSpPr>
          <p:cNvPr id="3" name="日付プレースホルダー 2"/>
          <p:cNvSpPr>
            <a:spLocks noGrp="1"/>
          </p:cNvSpPr>
          <p:nvPr>
            <p:ph type="dt" idx="1"/>
          </p:nvPr>
        </p:nvSpPr>
        <p:spPr>
          <a:xfrm>
            <a:off x="3855838" y="1"/>
            <a:ext cx="2949787" cy="496967"/>
          </a:xfrm>
          <a:prstGeom prst="rect">
            <a:avLst/>
          </a:prstGeom>
        </p:spPr>
        <p:txBody>
          <a:bodyPr vert="horz" lIns="91431" tIns="45715" rIns="91431" bIns="45715" rtlCol="0"/>
          <a:lstStyle>
            <a:lvl1pPr algn="r">
              <a:defRPr sz="1200"/>
            </a:lvl1pPr>
          </a:lstStyle>
          <a:p>
            <a:fld id="{97DF33FF-79C6-4EDC-B0FA-1AEDBBC65ED6}" type="datetimeFigureOut">
              <a:rPr kumimoji="1" lang="ja-JP" altLang="en-US" smtClean="0"/>
              <a:t>2021/10/27</a:t>
            </a:fld>
            <a:endParaRPr kumimoji="1" lang="ja-JP" altLang="en-US"/>
          </a:p>
        </p:txBody>
      </p:sp>
      <p:sp>
        <p:nvSpPr>
          <p:cNvPr id="4" name="スライド イメージ プレースホルダー 3"/>
          <p:cNvSpPr>
            <a:spLocks noGrp="1" noRot="1" noChangeAspect="1"/>
          </p:cNvSpPr>
          <p:nvPr>
            <p:ph type="sldImg" idx="2"/>
          </p:nvPr>
        </p:nvSpPr>
        <p:spPr>
          <a:xfrm>
            <a:off x="2114550" y="746125"/>
            <a:ext cx="2578100" cy="3725863"/>
          </a:xfrm>
          <a:prstGeom prst="rect">
            <a:avLst/>
          </a:prstGeom>
          <a:noFill/>
          <a:ln w="12700">
            <a:solidFill>
              <a:prstClr val="black"/>
            </a:solidFill>
          </a:ln>
        </p:spPr>
        <p:txBody>
          <a:bodyPr vert="horz" lIns="91431" tIns="45715" rIns="91431" bIns="45715" rtlCol="0" anchor="ctr"/>
          <a:lstStyle/>
          <a:p>
            <a:endParaRPr lang="ja-JP" altLang="en-US"/>
          </a:p>
        </p:txBody>
      </p:sp>
      <p:sp>
        <p:nvSpPr>
          <p:cNvPr id="5" name="ノート プレースホルダー 4"/>
          <p:cNvSpPr>
            <a:spLocks noGrp="1"/>
          </p:cNvSpPr>
          <p:nvPr>
            <p:ph type="body" sz="quarter" idx="3"/>
          </p:nvPr>
        </p:nvSpPr>
        <p:spPr>
          <a:xfrm>
            <a:off x="680720" y="4721186"/>
            <a:ext cx="5445760" cy="4472702"/>
          </a:xfrm>
          <a:prstGeom prst="rect">
            <a:avLst/>
          </a:prstGeom>
        </p:spPr>
        <p:txBody>
          <a:bodyPr vert="horz" lIns="91431" tIns="45715" rIns="91431" bIns="45715" rtlCol="0"/>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6" name="フッター プレースホルダー 5"/>
          <p:cNvSpPr>
            <a:spLocks noGrp="1"/>
          </p:cNvSpPr>
          <p:nvPr>
            <p:ph type="ftr" sz="quarter" idx="4"/>
          </p:nvPr>
        </p:nvSpPr>
        <p:spPr>
          <a:xfrm>
            <a:off x="0" y="9440647"/>
            <a:ext cx="2949787" cy="496967"/>
          </a:xfrm>
          <a:prstGeom prst="rect">
            <a:avLst/>
          </a:prstGeom>
        </p:spPr>
        <p:txBody>
          <a:bodyPr vert="horz" lIns="91431" tIns="45715" rIns="91431" bIns="45715" rtlCol="0" anchor="b"/>
          <a:lstStyle>
            <a:lvl1pPr algn="l">
              <a:defRPr sz="1200"/>
            </a:lvl1pPr>
          </a:lstStyle>
          <a:p>
            <a:endParaRPr kumimoji="1" lang="ja-JP" altLang="en-US"/>
          </a:p>
        </p:txBody>
      </p:sp>
      <p:sp>
        <p:nvSpPr>
          <p:cNvPr id="7" name="スライド番号プレースホルダー 6"/>
          <p:cNvSpPr>
            <a:spLocks noGrp="1"/>
          </p:cNvSpPr>
          <p:nvPr>
            <p:ph type="sldNum" sz="quarter" idx="5"/>
          </p:nvPr>
        </p:nvSpPr>
        <p:spPr>
          <a:xfrm>
            <a:off x="3855838" y="9440647"/>
            <a:ext cx="2949787" cy="496967"/>
          </a:xfrm>
          <a:prstGeom prst="rect">
            <a:avLst/>
          </a:prstGeom>
        </p:spPr>
        <p:txBody>
          <a:bodyPr vert="horz" lIns="91431" tIns="45715" rIns="91431" bIns="45715" rtlCol="0" anchor="b"/>
          <a:lstStyle>
            <a:lvl1pPr algn="r">
              <a:defRPr sz="1200"/>
            </a:lvl1pPr>
          </a:lstStyle>
          <a:p>
            <a:fld id="{EAA6CB60-9626-4DE0-A9B1-0AB91E51D7CC}" type="slidenum">
              <a:rPr kumimoji="1" lang="ja-JP" altLang="en-US" smtClean="0"/>
              <a:t>‹#›</a:t>
            </a:fld>
            <a:endParaRPr kumimoji="1" lang="ja-JP" altLang="en-US"/>
          </a:p>
        </p:txBody>
      </p:sp>
    </p:spTree>
    <p:extLst>
      <p:ext uri="{BB962C8B-B14F-4D97-AF65-F5344CB8AC3E}">
        <p14:creationId xmlns:p14="http://schemas.microsoft.com/office/powerpoint/2010/main" val="2593946738"/>
      </p:ext>
    </p:extLst>
  </p:cSld>
  <p:clrMap bg1="lt1" tx1="dk1" bg2="lt2" tx2="dk2" accent1="accent1" accent2="accent2" accent3="accent3" accent4="accent4" accent5="accent5" accent6="accent6" hlink="hlink" folHlink="folHlink"/>
  <p:notesStyle>
    <a:lvl1pPr marL="0" algn="l" defTabSz="957838" rtl="0" eaLnBrk="1" latinLnBrk="0" hangingPunct="1">
      <a:defRPr kumimoji="1" sz="1300" kern="1200">
        <a:solidFill>
          <a:schemeClr val="tx1"/>
        </a:solidFill>
        <a:latin typeface="+mn-lt"/>
        <a:ea typeface="+mn-ea"/>
        <a:cs typeface="+mn-cs"/>
      </a:defRPr>
    </a:lvl1pPr>
    <a:lvl2pPr marL="478919" algn="l" defTabSz="957838" rtl="0" eaLnBrk="1" latinLnBrk="0" hangingPunct="1">
      <a:defRPr kumimoji="1" sz="1300" kern="1200">
        <a:solidFill>
          <a:schemeClr val="tx1"/>
        </a:solidFill>
        <a:latin typeface="+mn-lt"/>
        <a:ea typeface="+mn-ea"/>
        <a:cs typeface="+mn-cs"/>
      </a:defRPr>
    </a:lvl2pPr>
    <a:lvl3pPr marL="957838" algn="l" defTabSz="957838" rtl="0" eaLnBrk="1" latinLnBrk="0" hangingPunct="1">
      <a:defRPr kumimoji="1" sz="1300" kern="1200">
        <a:solidFill>
          <a:schemeClr val="tx1"/>
        </a:solidFill>
        <a:latin typeface="+mn-lt"/>
        <a:ea typeface="+mn-ea"/>
        <a:cs typeface="+mn-cs"/>
      </a:defRPr>
    </a:lvl3pPr>
    <a:lvl4pPr marL="1436757" algn="l" defTabSz="957838" rtl="0" eaLnBrk="1" latinLnBrk="0" hangingPunct="1">
      <a:defRPr kumimoji="1" sz="1300" kern="1200">
        <a:solidFill>
          <a:schemeClr val="tx1"/>
        </a:solidFill>
        <a:latin typeface="+mn-lt"/>
        <a:ea typeface="+mn-ea"/>
        <a:cs typeface="+mn-cs"/>
      </a:defRPr>
    </a:lvl4pPr>
    <a:lvl5pPr marL="1915677" algn="l" defTabSz="957838" rtl="0" eaLnBrk="1" latinLnBrk="0" hangingPunct="1">
      <a:defRPr kumimoji="1" sz="1300" kern="1200">
        <a:solidFill>
          <a:schemeClr val="tx1"/>
        </a:solidFill>
        <a:latin typeface="+mn-lt"/>
        <a:ea typeface="+mn-ea"/>
        <a:cs typeface="+mn-cs"/>
      </a:defRPr>
    </a:lvl5pPr>
    <a:lvl6pPr marL="2394596" algn="l" defTabSz="957838" rtl="0" eaLnBrk="1" latinLnBrk="0" hangingPunct="1">
      <a:defRPr kumimoji="1" sz="1300" kern="1200">
        <a:solidFill>
          <a:schemeClr val="tx1"/>
        </a:solidFill>
        <a:latin typeface="+mn-lt"/>
        <a:ea typeface="+mn-ea"/>
        <a:cs typeface="+mn-cs"/>
      </a:defRPr>
    </a:lvl6pPr>
    <a:lvl7pPr marL="2873515" algn="l" defTabSz="957838" rtl="0" eaLnBrk="1" latinLnBrk="0" hangingPunct="1">
      <a:defRPr kumimoji="1" sz="1300" kern="1200">
        <a:solidFill>
          <a:schemeClr val="tx1"/>
        </a:solidFill>
        <a:latin typeface="+mn-lt"/>
        <a:ea typeface="+mn-ea"/>
        <a:cs typeface="+mn-cs"/>
      </a:defRPr>
    </a:lvl7pPr>
    <a:lvl8pPr marL="3352434" algn="l" defTabSz="957838" rtl="0" eaLnBrk="1" latinLnBrk="0" hangingPunct="1">
      <a:defRPr kumimoji="1" sz="1300" kern="1200">
        <a:solidFill>
          <a:schemeClr val="tx1"/>
        </a:solidFill>
        <a:latin typeface="+mn-lt"/>
        <a:ea typeface="+mn-ea"/>
        <a:cs typeface="+mn-cs"/>
      </a:defRPr>
    </a:lvl8pPr>
    <a:lvl9pPr marL="3831353" algn="l" defTabSz="957838" rtl="0" eaLnBrk="1" latinLnBrk="0" hangingPunct="1">
      <a:defRPr kumimoji="1" sz="13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a:xfrm>
            <a:off x="2114550" y="746125"/>
            <a:ext cx="2578100" cy="3725863"/>
          </a:xfrm>
        </p:spPr>
      </p:sp>
      <p:sp>
        <p:nvSpPr>
          <p:cNvPr id="3" name="ノート プレースホルダー 2"/>
          <p:cNvSpPr>
            <a:spLocks noGrp="1"/>
          </p:cNvSpPr>
          <p:nvPr>
            <p:ph type="body" idx="1"/>
          </p:nvPr>
        </p:nvSpPr>
        <p:spPr/>
        <p:txBody>
          <a:bodyPr/>
          <a:lstStyle/>
          <a:p>
            <a:endParaRPr kumimoji="1" lang="ja-JP" altLang="en-US" dirty="0"/>
          </a:p>
        </p:txBody>
      </p:sp>
      <p:sp>
        <p:nvSpPr>
          <p:cNvPr id="4" name="スライド番号プレースホルダー 3"/>
          <p:cNvSpPr>
            <a:spLocks noGrp="1"/>
          </p:cNvSpPr>
          <p:nvPr>
            <p:ph type="sldNum" sz="quarter" idx="10"/>
          </p:nvPr>
        </p:nvSpPr>
        <p:spPr/>
        <p:txBody>
          <a:bodyPr/>
          <a:lstStyle/>
          <a:p>
            <a:fld id="{EAA6CB60-9626-4DE0-A9B1-0AB91E51D7CC}" type="slidenum">
              <a:rPr kumimoji="1" lang="ja-JP" altLang="en-US" smtClean="0"/>
              <a:t>1</a:t>
            </a:fld>
            <a:endParaRPr kumimoji="1" lang="ja-JP" altLang="en-US"/>
          </a:p>
        </p:txBody>
      </p:sp>
    </p:spTree>
    <p:extLst>
      <p:ext uri="{BB962C8B-B14F-4D97-AF65-F5344CB8AC3E}">
        <p14:creationId xmlns:p14="http://schemas.microsoft.com/office/powerpoint/2010/main" val="2837542157"/>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a:xfrm>
            <a:off x="2114550" y="746125"/>
            <a:ext cx="2578100" cy="3725863"/>
          </a:xfrm>
        </p:spPr>
      </p:sp>
      <p:sp>
        <p:nvSpPr>
          <p:cNvPr id="3" name="ノート プレースホルダー 2"/>
          <p:cNvSpPr>
            <a:spLocks noGrp="1"/>
          </p:cNvSpPr>
          <p:nvPr>
            <p:ph type="body" idx="1"/>
          </p:nvPr>
        </p:nvSpPr>
        <p:spPr/>
        <p:txBody>
          <a:bodyPr/>
          <a:lstStyle/>
          <a:p>
            <a:endParaRPr kumimoji="1" lang="ja-JP" altLang="en-US" dirty="0"/>
          </a:p>
        </p:txBody>
      </p:sp>
      <p:sp>
        <p:nvSpPr>
          <p:cNvPr id="4" name="スライド番号プレースホルダー 3"/>
          <p:cNvSpPr>
            <a:spLocks noGrp="1"/>
          </p:cNvSpPr>
          <p:nvPr>
            <p:ph type="sldNum" sz="quarter" idx="10"/>
          </p:nvPr>
        </p:nvSpPr>
        <p:spPr/>
        <p:txBody>
          <a:bodyPr/>
          <a:lstStyle/>
          <a:p>
            <a:fld id="{EAA6CB60-9626-4DE0-A9B1-0AB91E51D7CC}" type="slidenum">
              <a:rPr kumimoji="1" lang="ja-JP" altLang="en-US" smtClean="0"/>
              <a:t>2</a:t>
            </a:fld>
            <a:endParaRPr kumimoji="1" lang="ja-JP" altLang="en-US"/>
          </a:p>
        </p:txBody>
      </p:sp>
    </p:spTree>
    <p:extLst>
      <p:ext uri="{BB962C8B-B14F-4D97-AF65-F5344CB8AC3E}">
        <p14:creationId xmlns:p14="http://schemas.microsoft.com/office/powerpoint/2010/main" val="283754215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タイトル 1"/>
          <p:cNvSpPr>
            <a:spLocks noGrp="1"/>
          </p:cNvSpPr>
          <p:nvPr>
            <p:ph type="ctrTitle"/>
          </p:nvPr>
        </p:nvSpPr>
        <p:spPr>
          <a:xfrm>
            <a:off x="514350" y="3077283"/>
            <a:ext cx="5829300" cy="2123369"/>
          </a:xfrm>
        </p:spPr>
        <p:txBody>
          <a:bodyPr/>
          <a:lstStyle/>
          <a:p>
            <a:r>
              <a:rPr kumimoji="1" lang="ja-JP" altLang="en-US"/>
              <a:t>マスター タイトルの書式設定</a:t>
            </a:r>
          </a:p>
        </p:txBody>
      </p:sp>
      <p:sp>
        <p:nvSpPr>
          <p:cNvPr id="3" name="サブタイトル 2"/>
          <p:cNvSpPr>
            <a:spLocks noGrp="1"/>
          </p:cNvSpPr>
          <p:nvPr>
            <p:ph type="subTitle" idx="1"/>
          </p:nvPr>
        </p:nvSpPr>
        <p:spPr>
          <a:xfrm>
            <a:off x="1028700" y="5613399"/>
            <a:ext cx="4800600" cy="2531534"/>
          </a:xfrm>
        </p:spPr>
        <p:txBody>
          <a:bodyPr/>
          <a:lstStyle>
            <a:lvl1pPr marL="0" indent="0" algn="ctr">
              <a:buNone/>
              <a:defRPr>
                <a:solidFill>
                  <a:schemeClr val="tx1">
                    <a:tint val="75000"/>
                  </a:schemeClr>
                </a:solidFill>
              </a:defRPr>
            </a:lvl1pPr>
            <a:lvl2pPr marL="478919" indent="0" algn="ctr">
              <a:buNone/>
              <a:defRPr>
                <a:solidFill>
                  <a:schemeClr val="tx1">
                    <a:tint val="75000"/>
                  </a:schemeClr>
                </a:solidFill>
              </a:defRPr>
            </a:lvl2pPr>
            <a:lvl3pPr marL="957838" indent="0" algn="ctr">
              <a:buNone/>
              <a:defRPr>
                <a:solidFill>
                  <a:schemeClr val="tx1">
                    <a:tint val="75000"/>
                  </a:schemeClr>
                </a:solidFill>
              </a:defRPr>
            </a:lvl3pPr>
            <a:lvl4pPr marL="1436757" indent="0" algn="ctr">
              <a:buNone/>
              <a:defRPr>
                <a:solidFill>
                  <a:schemeClr val="tx1">
                    <a:tint val="75000"/>
                  </a:schemeClr>
                </a:solidFill>
              </a:defRPr>
            </a:lvl4pPr>
            <a:lvl5pPr marL="1915677" indent="0" algn="ctr">
              <a:buNone/>
              <a:defRPr>
                <a:solidFill>
                  <a:schemeClr val="tx1">
                    <a:tint val="75000"/>
                  </a:schemeClr>
                </a:solidFill>
              </a:defRPr>
            </a:lvl5pPr>
            <a:lvl6pPr marL="2394596" indent="0" algn="ctr">
              <a:buNone/>
              <a:defRPr>
                <a:solidFill>
                  <a:schemeClr val="tx1">
                    <a:tint val="75000"/>
                  </a:schemeClr>
                </a:solidFill>
              </a:defRPr>
            </a:lvl6pPr>
            <a:lvl7pPr marL="2873515" indent="0" algn="ctr">
              <a:buNone/>
              <a:defRPr>
                <a:solidFill>
                  <a:schemeClr val="tx1">
                    <a:tint val="75000"/>
                  </a:schemeClr>
                </a:solidFill>
              </a:defRPr>
            </a:lvl7pPr>
            <a:lvl8pPr marL="3352434" indent="0" algn="ctr">
              <a:buNone/>
              <a:defRPr>
                <a:solidFill>
                  <a:schemeClr val="tx1">
                    <a:tint val="75000"/>
                  </a:schemeClr>
                </a:solidFill>
              </a:defRPr>
            </a:lvl8pPr>
            <a:lvl9pPr marL="3831353" indent="0" algn="ctr">
              <a:buNone/>
              <a:defRPr>
                <a:solidFill>
                  <a:schemeClr val="tx1">
                    <a:tint val="75000"/>
                  </a:schemeClr>
                </a:solidFill>
              </a:defRPr>
            </a:lvl9pPr>
          </a:lstStyle>
          <a:p>
            <a:r>
              <a:rPr kumimoji="1" lang="ja-JP" altLang="en-US"/>
              <a:t>マスター サブタイトルの書式設定</a:t>
            </a:r>
          </a:p>
        </p:txBody>
      </p:sp>
      <p:sp>
        <p:nvSpPr>
          <p:cNvPr id="4" name="日付プレースホルダー 3"/>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95980757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コンテンツ プレースホルダー 2"/>
          <p:cNvSpPr>
            <a:spLocks noGrp="1"/>
          </p:cNvSpPr>
          <p:nvPr>
            <p:ph idx="1"/>
          </p:nvPr>
        </p:nvSpPr>
        <p:spPr/>
        <p:txBody>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3667206724"/>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タイトル 1"/>
          <p:cNvSpPr>
            <a:spLocks noGrp="1"/>
          </p:cNvSpPr>
          <p:nvPr>
            <p:ph type="title"/>
          </p:nvPr>
        </p:nvSpPr>
        <p:spPr>
          <a:xfrm>
            <a:off x="541735" y="6365522"/>
            <a:ext cx="5829300" cy="1967442"/>
          </a:xfrm>
        </p:spPr>
        <p:txBody>
          <a:bodyPr anchor="t"/>
          <a:lstStyle>
            <a:lvl1pPr algn="l">
              <a:defRPr sz="4200" b="1" cap="all"/>
            </a:lvl1pPr>
          </a:lstStyle>
          <a:p>
            <a:r>
              <a:rPr kumimoji="1" lang="ja-JP" altLang="en-US"/>
              <a:t>マスター タイトルの書式設定</a:t>
            </a:r>
          </a:p>
        </p:txBody>
      </p:sp>
      <p:sp>
        <p:nvSpPr>
          <p:cNvPr id="3" name="テキスト プレースホルダー 2"/>
          <p:cNvSpPr>
            <a:spLocks noGrp="1"/>
          </p:cNvSpPr>
          <p:nvPr>
            <p:ph type="body" idx="1"/>
          </p:nvPr>
        </p:nvSpPr>
        <p:spPr>
          <a:xfrm>
            <a:off x="541735" y="4198587"/>
            <a:ext cx="5829300" cy="2166936"/>
          </a:xfrm>
        </p:spPr>
        <p:txBody>
          <a:bodyPr anchor="b"/>
          <a:lstStyle>
            <a:lvl1pPr marL="0" indent="0">
              <a:buNone/>
              <a:defRPr sz="2100">
                <a:solidFill>
                  <a:schemeClr val="tx1">
                    <a:tint val="75000"/>
                  </a:schemeClr>
                </a:solidFill>
              </a:defRPr>
            </a:lvl1pPr>
            <a:lvl2pPr marL="478919" indent="0">
              <a:buNone/>
              <a:defRPr sz="1900">
                <a:solidFill>
                  <a:schemeClr val="tx1">
                    <a:tint val="75000"/>
                  </a:schemeClr>
                </a:solidFill>
              </a:defRPr>
            </a:lvl2pPr>
            <a:lvl3pPr marL="957838" indent="0">
              <a:buNone/>
              <a:defRPr sz="1700">
                <a:solidFill>
                  <a:schemeClr val="tx1">
                    <a:tint val="75000"/>
                  </a:schemeClr>
                </a:solidFill>
              </a:defRPr>
            </a:lvl3pPr>
            <a:lvl4pPr marL="1436757" indent="0">
              <a:buNone/>
              <a:defRPr sz="1500">
                <a:solidFill>
                  <a:schemeClr val="tx1">
                    <a:tint val="75000"/>
                  </a:schemeClr>
                </a:solidFill>
              </a:defRPr>
            </a:lvl4pPr>
            <a:lvl5pPr marL="1915677" indent="0">
              <a:buNone/>
              <a:defRPr sz="1500">
                <a:solidFill>
                  <a:schemeClr val="tx1">
                    <a:tint val="75000"/>
                  </a:schemeClr>
                </a:solidFill>
              </a:defRPr>
            </a:lvl5pPr>
            <a:lvl6pPr marL="2394596" indent="0">
              <a:buNone/>
              <a:defRPr sz="1500">
                <a:solidFill>
                  <a:schemeClr val="tx1">
                    <a:tint val="75000"/>
                  </a:schemeClr>
                </a:solidFill>
              </a:defRPr>
            </a:lvl6pPr>
            <a:lvl7pPr marL="2873515" indent="0">
              <a:buNone/>
              <a:defRPr sz="1500">
                <a:solidFill>
                  <a:schemeClr val="tx1">
                    <a:tint val="75000"/>
                  </a:schemeClr>
                </a:solidFill>
              </a:defRPr>
            </a:lvl7pPr>
            <a:lvl8pPr marL="3352434" indent="0">
              <a:buNone/>
              <a:defRPr sz="1500">
                <a:solidFill>
                  <a:schemeClr val="tx1">
                    <a:tint val="75000"/>
                  </a:schemeClr>
                </a:solidFill>
              </a:defRPr>
            </a:lvl8pPr>
            <a:lvl9pPr marL="3831353" indent="0">
              <a:buNone/>
              <a:defRPr sz="1500">
                <a:solidFill>
                  <a:schemeClr val="tx1">
                    <a:tint val="75000"/>
                  </a:schemeClr>
                </a:solidFill>
              </a:defRPr>
            </a:lvl9pPr>
          </a:lstStyle>
          <a:p>
            <a:pPr lvl="0"/>
            <a:r>
              <a:rPr kumimoji="1" lang="ja-JP" altLang="en-US"/>
              <a:t>マスター テキストの書式設定</a:t>
            </a:r>
          </a:p>
        </p:txBody>
      </p:sp>
      <p:sp>
        <p:nvSpPr>
          <p:cNvPr id="4" name="日付プレースホルダー 3"/>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3359699930"/>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コンテンツ プレースホルダー 2"/>
          <p:cNvSpPr>
            <a:spLocks noGrp="1"/>
          </p:cNvSpPr>
          <p:nvPr>
            <p:ph sz="half" idx="1"/>
          </p:nvPr>
        </p:nvSpPr>
        <p:spPr>
          <a:xfrm>
            <a:off x="342900" y="2311403"/>
            <a:ext cx="3028950" cy="6537501"/>
          </a:xfrm>
        </p:spPr>
        <p:txBody>
          <a:bodyPr/>
          <a:lstStyle>
            <a:lvl1pPr>
              <a:defRPr sz="2900"/>
            </a:lvl1pPr>
            <a:lvl2pPr>
              <a:defRPr sz="2500"/>
            </a:lvl2pPr>
            <a:lvl3pPr>
              <a:defRPr sz="2100"/>
            </a:lvl3pPr>
            <a:lvl4pPr>
              <a:defRPr sz="1900"/>
            </a:lvl4pPr>
            <a:lvl5pPr>
              <a:defRPr sz="1900"/>
            </a:lvl5pPr>
            <a:lvl6pPr>
              <a:defRPr sz="1900"/>
            </a:lvl6pPr>
            <a:lvl7pPr>
              <a:defRPr sz="1900"/>
            </a:lvl7pPr>
            <a:lvl8pPr>
              <a:defRPr sz="1900"/>
            </a:lvl8pPr>
            <a:lvl9pPr>
              <a:defRPr sz="19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コンテンツ プレースホルダー 3"/>
          <p:cNvSpPr>
            <a:spLocks noGrp="1"/>
          </p:cNvSpPr>
          <p:nvPr>
            <p:ph sz="half" idx="2"/>
          </p:nvPr>
        </p:nvSpPr>
        <p:spPr>
          <a:xfrm>
            <a:off x="3486150" y="2311403"/>
            <a:ext cx="3028950" cy="6537501"/>
          </a:xfrm>
        </p:spPr>
        <p:txBody>
          <a:bodyPr/>
          <a:lstStyle>
            <a:lvl1pPr>
              <a:defRPr sz="2900"/>
            </a:lvl1pPr>
            <a:lvl2pPr>
              <a:defRPr sz="2500"/>
            </a:lvl2pPr>
            <a:lvl3pPr>
              <a:defRPr sz="2100"/>
            </a:lvl3pPr>
            <a:lvl4pPr>
              <a:defRPr sz="1900"/>
            </a:lvl4pPr>
            <a:lvl5pPr>
              <a:defRPr sz="1900"/>
            </a:lvl5pPr>
            <a:lvl6pPr>
              <a:defRPr sz="1900"/>
            </a:lvl6pPr>
            <a:lvl7pPr>
              <a:defRPr sz="1900"/>
            </a:lvl7pPr>
            <a:lvl8pPr>
              <a:defRPr sz="1900"/>
            </a:lvl8pPr>
            <a:lvl9pPr>
              <a:defRPr sz="19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5" name="日付プレースホルダー 4"/>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107515161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lvl1pPr>
              <a:defRPr/>
            </a:lvl1pPr>
          </a:lstStyle>
          <a:p>
            <a:r>
              <a:rPr kumimoji="1" lang="ja-JP" altLang="en-US"/>
              <a:t>マスター タイトルの書式設定</a:t>
            </a:r>
          </a:p>
        </p:txBody>
      </p:sp>
      <p:sp>
        <p:nvSpPr>
          <p:cNvPr id="3" name="テキスト プレースホルダー 2"/>
          <p:cNvSpPr>
            <a:spLocks noGrp="1"/>
          </p:cNvSpPr>
          <p:nvPr>
            <p:ph type="body" idx="1"/>
          </p:nvPr>
        </p:nvSpPr>
        <p:spPr>
          <a:xfrm>
            <a:off x="342901" y="2217386"/>
            <a:ext cx="3030141" cy="924101"/>
          </a:xfrm>
        </p:spPr>
        <p:txBody>
          <a:bodyPr anchor="b"/>
          <a:lstStyle>
            <a:lvl1pPr marL="0" indent="0">
              <a:buNone/>
              <a:defRPr sz="2500" b="1"/>
            </a:lvl1pPr>
            <a:lvl2pPr marL="478919" indent="0">
              <a:buNone/>
              <a:defRPr sz="2100" b="1"/>
            </a:lvl2pPr>
            <a:lvl3pPr marL="957838" indent="0">
              <a:buNone/>
              <a:defRPr sz="1900" b="1"/>
            </a:lvl3pPr>
            <a:lvl4pPr marL="1436757" indent="0">
              <a:buNone/>
              <a:defRPr sz="1700" b="1"/>
            </a:lvl4pPr>
            <a:lvl5pPr marL="1915677" indent="0">
              <a:buNone/>
              <a:defRPr sz="1700" b="1"/>
            </a:lvl5pPr>
            <a:lvl6pPr marL="2394596" indent="0">
              <a:buNone/>
              <a:defRPr sz="1700" b="1"/>
            </a:lvl6pPr>
            <a:lvl7pPr marL="2873515" indent="0">
              <a:buNone/>
              <a:defRPr sz="1700" b="1"/>
            </a:lvl7pPr>
            <a:lvl8pPr marL="3352434" indent="0">
              <a:buNone/>
              <a:defRPr sz="1700" b="1"/>
            </a:lvl8pPr>
            <a:lvl9pPr marL="3831353" indent="0">
              <a:buNone/>
              <a:defRPr sz="1700" b="1"/>
            </a:lvl9pPr>
          </a:lstStyle>
          <a:p>
            <a:pPr lvl="0"/>
            <a:r>
              <a:rPr kumimoji="1" lang="ja-JP" altLang="en-US"/>
              <a:t>マスター テキストの書式設定</a:t>
            </a:r>
          </a:p>
        </p:txBody>
      </p:sp>
      <p:sp>
        <p:nvSpPr>
          <p:cNvPr id="4" name="コンテンツ プレースホルダー 3"/>
          <p:cNvSpPr>
            <a:spLocks noGrp="1"/>
          </p:cNvSpPr>
          <p:nvPr>
            <p:ph sz="half" idx="2"/>
          </p:nvPr>
        </p:nvSpPr>
        <p:spPr>
          <a:xfrm>
            <a:off x="342901" y="3141486"/>
            <a:ext cx="3030141" cy="5707416"/>
          </a:xfrm>
        </p:spPr>
        <p:txBody>
          <a:bodyPr/>
          <a:lstStyle>
            <a:lvl1pPr>
              <a:defRPr sz="2500"/>
            </a:lvl1pPr>
            <a:lvl2pPr>
              <a:defRPr sz="2100"/>
            </a:lvl2pPr>
            <a:lvl3pPr>
              <a:defRPr sz="1900"/>
            </a:lvl3pPr>
            <a:lvl4pPr>
              <a:defRPr sz="1700"/>
            </a:lvl4pPr>
            <a:lvl5pPr>
              <a:defRPr sz="1700"/>
            </a:lvl5pPr>
            <a:lvl6pPr>
              <a:defRPr sz="1700"/>
            </a:lvl6pPr>
            <a:lvl7pPr>
              <a:defRPr sz="1700"/>
            </a:lvl7pPr>
            <a:lvl8pPr>
              <a:defRPr sz="1700"/>
            </a:lvl8pPr>
            <a:lvl9pPr>
              <a:defRPr sz="17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5" name="テキスト プレースホルダー 4"/>
          <p:cNvSpPr>
            <a:spLocks noGrp="1"/>
          </p:cNvSpPr>
          <p:nvPr>
            <p:ph type="body" sz="quarter" idx="3"/>
          </p:nvPr>
        </p:nvSpPr>
        <p:spPr>
          <a:xfrm>
            <a:off x="3483770" y="2217386"/>
            <a:ext cx="3031331" cy="924101"/>
          </a:xfrm>
        </p:spPr>
        <p:txBody>
          <a:bodyPr anchor="b"/>
          <a:lstStyle>
            <a:lvl1pPr marL="0" indent="0">
              <a:buNone/>
              <a:defRPr sz="2500" b="1"/>
            </a:lvl1pPr>
            <a:lvl2pPr marL="478919" indent="0">
              <a:buNone/>
              <a:defRPr sz="2100" b="1"/>
            </a:lvl2pPr>
            <a:lvl3pPr marL="957838" indent="0">
              <a:buNone/>
              <a:defRPr sz="1900" b="1"/>
            </a:lvl3pPr>
            <a:lvl4pPr marL="1436757" indent="0">
              <a:buNone/>
              <a:defRPr sz="1700" b="1"/>
            </a:lvl4pPr>
            <a:lvl5pPr marL="1915677" indent="0">
              <a:buNone/>
              <a:defRPr sz="1700" b="1"/>
            </a:lvl5pPr>
            <a:lvl6pPr marL="2394596" indent="0">
              <a:buNone/>
              <a:defRPr sz="1700" b="1"/>
            </a:lvl6pPr>
            <a:lvl7pPr marL="2873515" indent="0">
              <a:buNone/>
              <a:defRPr sz="1700" b="1"/>
            </a:lvl7pPr>
            <a:lvl8pPr marL="3352434" indent="0">
              <a:buNone/>
              <a:defRPr sz="1700" b="1"/>
            </a:lvl8pPr>
            <a:lvl9pPr marL="3831353" indent="0">
              <a:buNone/>
              <a:defRPr sz="1700" b="1"/>
            </a:lvl9pPr>
          </a:lstStyle>
          <a:p>
            <a:pPr lvl="0"/>
            <a:r>
              <a:rPr kumimoji="1" lang="ja-JP" altLang="en-US"/>
              <a:t>マスター テキストの書式設定</a:t>
            </a:r>
          </a:p>
        </p:txBody>
      </p:sp>
      <p:sp>
        <p:nvSpPr>
          <p:cNvPr id="6" name="コンテンツ プレースホルダー 5"/>
          <p:cNvSpPr>
            <a:spLocks noGrp="1"/>
          </p:cNvSpPr>
          <p:nvPr>
            <p:ph sz="quarter" idx="4"/>
          </p:nvPr>
        </p:nvSpPr>
        <p:spPr>
          <a:xfrm>
            <a:off x="3483770" y="3141486"/>
            <a:ext cx="3031331" cy="5707416"/>
          </a:xfrm>
        </p:spPr>
        <p:txBody>
          <a:bodyPr/>
          <a:lstStyle>
            <a:lvl1pPr>
              <a:defRPr sz="2500"/>
            </a:lvl1pPr>
            <a:lvl2pPr>
              <a:defRPr sz="2100"/>
            </a:lvl2pPr>
            <a:lvl3pPr>
              <a:defRPr sz="1900"/>
            </a:lvl3pPr>
            <a:lvl4pPr>
              <a:defRPr sz="1700"/>
            </a:lvl4pPr>
            <a:lvl5pPr>
              <a:defRPr sz="1700"/>
            </a:lvl5pPr>
            <a:lvl6pPr>
              <a:defRPr sz="1700"/>
            </a:lvl6pPr>
            <a:lvl7pPr>
              <a:defRPr sz="1700"/>
            </a:lvl7pPr>
            <a:lvl8pPr>
              <a:defRPr sz="1700"/>
            </a:lvl8pPr>
            <a:lvl9pPr>
              <a:defRPr sz="17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7" name="日付プレースホルダー 6"/>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8" name="フッター プレースホルダー 7"/>
          <p:cNvSpPr>
            <a:spLocks noGrp="1"/>
          </p:cNvSpPr>
          <p:nvPr>
            <p:ph type="ftr" sz="quarter" idx="11"/>
          </p:nvPr>
        </p:nvSpPr>
        <p:spPr/>
        <p:txBody>
          <a:bodyPr/>
          <a:lstStyle/>
          <a:p>
            <a:endParaRPr kumimoji="1" lang="ja-JP" altLang="en-US"/>
          </a:p>
        </p:txBody>
      </p:sp>
      <p:sp>
        <p:nvSpPr>
          <p:cNvPr id="9" name="スライド番号プレースホルダー 8"/>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2196058399"/>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日付プレースホルダー 2"/>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4" name="フッター プレースホルダー 3"/>
          <p:cNvSpPr>
            <a:spLocks noGrp="1"/>
          </p:cNvSpPr>
          <p:nvPr>
            <p:ph type="ftr" sz="quarter" idx="11"/>
          </p:nvPr>
        </p:nvSpPr>
        <p:spPr/>
        <p:txBody>
          <a:bodyPr/>
          <a:lstStyle/>
          <a:p>
            <a:endParaRPr kumimoji="1" lang="ja-JP" altLang="en-US"/>
          </a:p>
        </p:txBody>
      </p:sp>
      <p:sp>
        <p:nvSpPr>
          <p:cNvPr id="5" name="スライド番号プレースホルダー 4"/>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246941166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日付プレースホルダー 1"/>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3" name="フッター プレースホルダー 2"/>
          <p:cNvSpPr>
            <a:spLocks noGrp="1"/>
          </p:cNvSpPr>
          <p:nvPr>
            <p:ph type="ftr" sz="quarter" idx="11"/>
          </p:nvPr>
        </p:nvSpPr>
        <p:spPr/>
        <p:txBody>
          <a:bodyPr/>
          <a:lstStyle/>
          <a:p>
            <a:endParaRPr kumimoji="1" lang="ja-JP" altLang="en-US"/>
          </a:p>
        </p:txBody>
      </p:sp>
      <p:sp>
        <p:nvSpPr>
          <p:cNvPr id="4" name="スライド番号プレースホルダー 3"/>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3631461761"/>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10;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342901" y="394406"/>
            <a:ext cx="2256235" cy="1678516"/>
          </a:xfrm>
        </p:spPr>
        <p:txBody>
          <a:bodyPr anchor="b"/>
          <a:lstStyle>
            <a:lvl1pPr algn="l">
              <a:defRPr sz="2100" b="1"/>
            </a:lvl1pPr>
          </a:lstStyle>
          <a:p>
            <a:r>
              <a:rPr kumimoji="1" lang="ja-JP" altLang="en-US"/>
              <a:t>マスター タイトルの書式設定</a:t>
            </a:r>
          </a:p>
        </p:txBody>
      </p:sp>
      <p:sp>
        <p:nvSpPr>
          <p:cNvPr id="3" name="コンテンツ プレースホルダー 2"/>
          <p:cNvSpPr>
            <a:spLocks noGrp="1"/>
          </p:cNvSpPr>
          <p:nvPr>
            <p:ph idx="1"/>
          </p:nvPr>
        </p:nvSpPr>
        <p:spPr>
          <a:xfrm>
            <a:off x="2681288" y="394407"/>
            <a:ext cx="3833813" cy="8454497"/>
          </a:xfrm>
        </p:spPr>
        <p:txBody>
          <a:bodyPr/>
          <a:lstStyle>
            <a:lvl1pPr>
              <a:defRPr sz="3400"/>
            </a:lvl1pPr>
            <a:lvl2pPr>
              <a:defRPr sz="2900"/>
            </a:lvl2pPr>
            <a:lvl3pPr>
              <a:defRPr sz="2500"/>
            </a:lvl3pPr>
            <a:lvl4pPr>
              <a:defRPr sz="2100"/>
            </a:lvl4pPr>
            <a:lvl5pPr>
              <a:defRPr sz="2100"/>
            </a:lvl5pPr>
            <a:lvl6pPr>
              <a:defRPr sz="2100"/>
            </a:lvl6pPr>
            <a:lvl7pPr>
              <a:defRPr sz="2100"/>
            </a:lvl7pPr>
            <a:lvl8pPr>
              <a:defRPr sz="2100"/>
            </a:lvl8pPr>
            <a:lvl9pPr>
              <a:defRPr sz="2100"/>
            </a:lvl9p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テキスト プレースホルダー 3"/>
          <p:cNvSpPr>
            <a:spLocks noGrp="1"/>
          </p:cNvSpPr>
          <p:nvPr>
            <p:ph type="body" sz="half" idx="2"/>
          </p:nvPr>
        </p:nvSpPr>
        <p:spPr>
          <a:xfrm>
            <a:off x="342901" y="2072923"/>
            <a:ext cx="2256235" cy="6775980"/>
          </a:xfrm>
        </p:spPr>
        <p:txBody>
          <a:bodyPr/>
          <a:lstStyle>
            <a:lvl1pPr marL="0" indent="0">
              <a:buNone/>
              <a:defRPr sz="1500"/>
            </a:lvl1pPr>
            <a:lvl2pPr marL="478919" indent="0">
              <a:buNone/>
              <a:defRPr sz="1300"/>
            </a:lvl2pPr>
            <a:lvl3pPr marL="957838" indent="0">
              <a:buNone/>
              <a:defRPr sz="1000"/>
            </a:lvl3pPr>
            <a:lvl4pPr marL="1436757" indent="0">
              <a:buNone/>
              <a:defRPr sz="900"/>
            </a:lvl4pPr>
            <a:lvl5pPr marL="1915677" indent="0">
              <a:buNone/>
              <a:defRPr sz="900"/>
            </a:lvl5pPr>
            <a:lvl6pPr marL="2394596" indent="0">
              <a:buNone/>
              <a:defRPr sz="900"/>
            </a:lvl6pPr>
            <a:lvl7pPr marL="2873515" indent="0">
              <a:buNone/>
              <a:defRPr sz="900"/>
            </a:lvl7pPr>
            <a:lvl8pPr marL="3352434" indent="0">
              <a:buNone/>
              <a:defRPr sz="900"/>
            </a:lvl8pPr>
            <a:lvl9pPr marL="3831353" indent="0">
              <a:buNone/>
              <a:defRPr sz="900"/>
            </a:lvl9pPr>
          </a:lstStyle>
          <a:p>
            <a:pPr lvl="0"/>
            <a:r>
              <a:rPr kumimoji="1" lang="ja-JP" altLang="en-US"/>
              <a:t>マスター テキストの書式設定</a:t>
            </a:r>
          </a:p>
        </p:txBody>
      </p:sp>
      <p:sp>
        <p:nvSpPr>
          <p:cNvPr id="5" name="日付プレースホルダー 4"/>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160596464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タイトル 1"/>
          <p:cNvSpPr>
            <a:spLocks noGrp="1"/>
          </p:cNvSpPr>
          <p:nvPr>
            <p:ph type="title"/>
          </p:nvPr>
        </p:nvSpPr>
        <p:spPr>
          <a:xfrm>
            <a:off x="1344216" y="6934201"/>
            <a:ext cx="4114800" cy="818622"/>
          </a:xfrm>
        </p:spPr>
        <p:txBody>
          <a:bodyPr anchor="b"/>
          <a:lstStyle>
            <a:lvl1pPr algn="l">
              <a:defRPr sz="2100" b="1"/>
            </a:lvl1pPr>
          </a:lstStyle>
          <a:p>
            <a:r>
              <a:rPr kumimoji="1" lang="ja-JP" altLang="en-US"/>
              <a:t>マスター タイトルの書式設定</a:t>
            </a:r>
          </a:p>
        </p:txBody>
      </p:sp>
      <p:sp>
        <p:nvSpPr>
          <p:cNvPr id="3" name="図プレースホルダー 2"/>
          <p:cNvSpPr>
            <a:spLocks noGrp="1"/>
          </p:cNvSpPr>
          <p:nvPr>
            <p:ph type="pic" idx="1"/>
          </p:nvPr>
        </p:nvSpPr>
        <p:spPr>
          <a:xfrm>
            <a:off x="1344216" y="885119"/>
            <a:ext cx="4114800" cy="5943600"/>
          </a:xfrm>
        </p:spPr>
        <p:txBody>
          <a:bodyPr/>
          <a:lstStyle>
            <a:lvl1pPr marL="0" indent="0">
              <a:buNone/>
              <a:defRPr sz="3400"/>
            </a:lvl1pPr>
            <a:lvl2pPr marL="478919" indent="0">
              <a:buNone/>
              <a:defRPr sz="2900"/>
            </a:lvl2pPr>
            <a:lvl3pPr marL="957838" indent="0">
              <a:buNone/>
              <a:defRPr sz="2500"/>
            </a:lvl3pPr>
            <a:lvl4pPr marL="1436757" indent="0">
              <a:buNone/>
              <a:defRPr sz="2100"/>
            </a:lvl4pPr>
            <a:lvl5pPr marL="1915677" indent="0">
              <a:buNone/>
              <a:defRPr sz="2100"/>
            </a:lvl5pPr>
            <a:lvl6pPr marL="2394596" indent="0">
              <a:buNone/>
              <a:defRPr sz="2100"/>
            </a:lvl6pPr>
            <a:lvl7pPr marL="2873515" indent="0">
              <a:buNone/>
              <a:defRPr sz="2100"/>
            </a:lvl7pPr>
            <a:lvl8pPr marL="3352434" indent="0">
              <a:buNone/>
              <a:defRPr sz="2100"/>
            </a:lvl8pPr>
            <a:lvl9pPr marL="3831353" indent="0">
              <a:buNone/>
              <a:defRPr sz="2100"/>
            </a:lvl9pPr>
          </a:lstStyle>
          <a:p>
            <a:endParaRPr kumimoji="1" lang="ja-JP" altLang="en-US"/>
          </a:p>
        </p:txBody>
      </p:sp>
      <p:sp>
        <p:nvSpPr>
          <p:cNvPr id="4" name="テキスト プレースホルダー 3"/>
          <p:cNvSpPr>
            <a:spLocks noGrp="1"/>
          </p:cNvSpPr>
          <p:nvPr>
            <p:ph type="body" sz="half" idx="2"/>
          </p:nvPr>
        </p:nvSpPr>
        <p:spPr>
          <a:xfrm>
            <a:off x="1344216" y="7752823"/>
            <a:ext cx="4114800" cy="1162578"/>
          </a:xfrm>
        </p:spPr>
        <p:txBody>
          <a:bodyPr/>
          <a:lstStyle>
            <a:lvl1pPr marL="0" indent="0">
              <a:buNone/>
              <a:defRPr sz="1500"/>
            </a:lvl1pPr>
            <a:lvl2pPr marL="478919" indent="0">
              <a:buNone/>
              <a:defRPr sz="1300"/>
            </a:lvl2pPr>
            <a:lvl3pPr marL="957838" indent="0">
              <a:buNone/>
              <a:defRPr sz="1000"/>
            </a:lvl3pPr>
            <a:lvl4pPr marL="1436757" indent="0">
              <a:buNone/>
              <a:defRPr sz="900"/>
            </a:lvl4pPr>
            <a:lvl5pPr marL="1915677" indent="0">
              <a:buNone/>
              <a:defRPr sz="900"/>
            </a:lvl5pPr>
            <a:lvl6pPr marL="2394596" indent="0">
              <a:buNone/>
              <a:defRPr sz="900"/>
            </a:lvl6pPr>
            <a:lvl7pPr marL="2873515" indent="0">
              <a:buNone/>
              <a:defRPr sz="900"/>
            </a:lvl7pPr>
            <a:lvl8pPr marL="3352434" indent="0">
              <a:buNone/>
              <a:defRPr sz="900"/>
            </a:lvl8pPr>
            <a:lvl9pPr marL="3831353" indent="0">
              <a:buNone/>
              <a:defRPr sz="900"/>
            </a:lvl9pPr>
          </a:lstStyle>
          <a:p>
            <a:pPr lvl="0"/>
            <a:r>
              <a:rPr kumimoji="1" lang="ja-JP" altLang="en-US"/>
              <a:t>マスター テキストの書式設定</a:t>
            </a:r>
          </a:p>
        </p:txBody>
      </p:sp>
      <p:sp>
        <p:nvSpPr>
          <p:cNvPr id="5" name="日付プレースホルダー 4"/>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244695933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10;縦書きテキスト">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a:t>マスター タイトルの書式設定</a:t>
            </a:r>
          </a:p>
        </p:txBody>
      </p:sp>
      <p:sp>
        <p:nvSpPr>
          <p:cNvPr id="3" name="縦書きテキスト プレースホルダー 2"/>
          <p:cNvSpPr>
            <a:spLocks noGrp="1"/>
          </p:cNvSpPr>
          <p:nvPr>
            <p:ph type="body" orient="vert" idx="1"/>
          </p:nvPr>
        </p:nvSpPr>
        <p:spPr/>
        <p:txBody>
          <a:bodyPr vert="eaVert"/>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193256827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縦書きタイトル 1"/>
          <p:cNvSpPr>
            <a:spLocks noGrp="1"/>
          </p:cNvSpPr>
          <p:nvPr>
            <p:ph type="title" orient="vert"/>
          </p:nvPr>
        </p:nvSpPr>
        <p:spPr>
          <a:xfrm>
            <a:off x="4972050" y="396701"/>
            <a:ext cx="1543050" cy="8452202"/>
          </a:xfrm>
        </p:spPr>
        <p:txBody>
          <a:bodyPr vert="eaVert"/>
          <a:lstStyle/>
          <a:p>
            <a:r>
              <a:rPr kumimoji="1" lang="ja-JP" altLang="en-US"/>
              <a:t>マスター タイトルの書式設定</a:t>
            </a:r>
          </a:p>
        </p:txBody>
      </p:sp>
      <p:sp>
        <p:nvSpPr>
          <p:cNvPr id="3" name="縦書きテキスト プレースホルダー 2"/>
          <p:cNvSpPr>
            <a:spLocks noGrp="1"/>
          </p:cNvSpPr>
          <p:nvPr>
            <p:ph type="body" orient="vert" idx="1"/>
          </p:nvPr>
        </p:nvSpPr>
        <p:spPr>
          <a:xfrm>
            <a:off x="342900" y="396701"/>
            <a:ext cx="4514850" cy="8452202"/>
          </a:xfrm>
        </p:spPr>
        <p:txBody>
          <a:bodyPr vert="eaVert"/>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10"/>
          </p:nvPr>
        </p:nvSpPr>
        <p:spPr/>
        <p:txBody>
          <a:bodyPr/>
          <a:lstStyle/>
          <a:p>
            <a:fld id="{3AC0A370-6C90-4E2B-8862-2E6081339005}" type="datetimeFigureOut">
              <a:rPr kumimoji="1" lang="ja-JP" altLang="en-US" smtClean="0"/>
              <a:t>2021/10/27</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4209270280"/>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タイトル プレースホルダー 1"/>
          <p:cNvSpPr>
            <a:spLocks noGrp="1"/>
          </p:cNvSpPr>
          <p:nvPr>
            <p:ph type="title"/>
          </p:nvPr>
        </p:nvSpPr>
        <p:spPr>
          <a:xfrm>
            <a:off x="342900" y="396700"/>
            <a:ext cx="6172200" cy="1651000"/>
          </a:xfrm>
          <a:prstGeom prst="rect">
            <a:avLst/>
          </a:prstGeom>
        </p:spPr>
        <p:txBody>
          <a:bodyPr vert="horz" lIns="95784" tIns="47892" rIns="95784" bIns="47892" rtlCol="0" anchor="ctr">
            <a:normAutofit/>
          </a:bodyPr>
          <a:lstStyle/>
          <a:p>
            <a:r>
              <a:rPr kumimoji="1" lang="ja-JP" altLang="en-US"/>
              <a:t>マスター タイトルの書式設定</a:t>
            </a:r>
          </a:p>
        </p:txBody>
      </p:sp>
      <p:sp>
        <p:nvSpPr>
          <p:cNvPr id="3" name="テキスト プレースホルダー 2"/>
          <p:cNvSpPr>
            <a:spLocks noGrp="1"/>
          </p:cNvSpPr>
          <p:nvPr>
            <p:ph type="body" idx="1"/>
          </p:nvPr>
        </p:nvSpPr>
        <p:spPr>
          <a:xfrm>
            <a:off x="342900" y="2311403"/>
            <a:ext cx="6172200" cy="6537501"/>
          </a:xfrm>
          <a:prstGeom prst="rect">
            <a:avLst/>
          </a:prstGeom>
        </p:spPr>
        <p:txBody>
          <a:bodyPr vert="horz" lIns="95784" tIns="47892" rIns="95784" bIns="47892" rtlCol="0">
            <a:normAutofit/>
          </a:bodyPr>
          <a:lstStyle/>
          <a:p>
            <a:pPr lvl="0"/>
            <a:r>
              <a:rPr kumimoji="1" lang="ja-JP" altLang="en-US"/>
              <a:t>マスター テキストの書式設定</a:t>
            </a:r>
          </a:p>
          <a:p>
            <a:pPr lvl="1"/>
            <a:r>
              <a:rPr kumimoji="1" lang="ja-JP" altLang="en-US"/>
              <a:t>第 </a:t>
            </a:r>
            <a:r>
              <a:rPr kumimoji="1" lang="en-US" altLang="ja-JP"/>
              <a:t>2 </a:t>
            </a:r>
            <a:r>
              <a:rPr kumimoji="1" lang="ja-JP" altLang="en-US"/>
              <a:t>レベル</a:t>
            </a:r>
          </a:p>
          <a:p>
            <a:pPr lvl="2"/>
            <a:r>
              <a:rPr kumimoji="1" lang="ja-JP" altLang="en-US"/>
              <a:t>第 </a:t>
            </a:r>
            <a:r>
              <a:rPr kumimoji="1" lang="en-US" altLang="ja-JP"/>
              <a:t>3 </a:t>
            </a:r>
            <a:r>
              <a:rPr kumimoji="1" lang="ja-JP" altLang="en-US"/>
              <a:t>レベル</a:t>
            </a:r>
          </a:p>
          <a:p>
            <a:pPr lvl="3"/>
            <a:r>
              <a:rPr kumimoji="1" lang="ja-JP" altLang="en-US"/>
              <a:t>第 </a:t>
            </a:r>
            <a:r>
              <a:rPr kumimoji="1" lang="en-US" altLang="ja-JP"/>
              <a:t>4 </a:t>
            </a:r>
            <a:r>
              <a:rPr kumimoji="1" lang="ja-JP" altLang="en-US"/>
              <a:t>レベル</a:t>
            </a:r>
          </a:p>
          <a:p>
            <a:pPr lvl="4"/>
            <a:r>
              <a:rPr kumimoji="1" lang="ja-JP" altLang="en-US"/>
              <a:t>第 </a:t>
            </a:r>
            <a:r>
              <a:rPr kumimoji="1" lang="en-US" altLang="ja-JP"/>
              <a:t>5 </a:t>
            </a:r>
            <a:r>
              <a:rPr kumimoji="1" lang="ja-JP" altLang="en-US"/>
              <a:t>レベル</a:t>
            </a:r>
          </a:p>
        </p:txBody>
      </p:sp>
      <p:sp>
        <p:nvSpPr>
          <p:cNvPr id="4" name="日付プレースホルダー 3"/>
          <p:cNvSpPr>
            <a:spLocks noGrp="1"/>
          </p:cNvSpPr>
          <p:nvPr>
            <p:ph type="dt" sz="half" idx="2"/>
          </p:nvPr>
        </p:nvSpPr>
        <p:spPr>
          <a:xfrm>
            <a:off x="342900" y="9181396"/>
            <a:ext cx="1600200" cy="527402"/>
          </a:xfrm>
          <a:prstGeom prst="rect">
            <a:avLst/>
          </a:prstGeom>
        </p:spPr>
        <p:txBody>
          <a:bodyPr vert="horz" lIns="95784" tIns="47892" rIns="95784" bIns="47892" rtlCol="0" anchor="ctr"/>
          <a:lstStyle>
            <a:lvl1pPr algn="l">
              <a:defRPr sz="1300">
                <a:solidFill>
                  <a:schemeClr val="tx1">
                    <a:tint val="75000"/>
                  </a:schemeClr>
                </a:solidFill>
              </a:defRPr>
            </a:lvl1pPr>
          </a:lstStyle>
          <a:p>
            <a:fld id="{3AC0A370-6C90-4E2B-8862-2E6081339005}" type="datetimeFigureOut">
              <a:rPr kumimoji="1" lang="ja-JP" altLang="en-US" smtClean="0"/>
              <a:t>2021/10/27</a:t>
            </a:fld>
            <a:endParaRPr kumimoji="1" lang="ja-JP" altLang="en-US"/>
          </a:p>
        </p:txBody>
      </p:sp>
      <p:sp>
        <p:nvSpPr>
          <p:cNvPr id="5" name="フッター プレースホルダー 4"/>
          <p:cNvSpPr>
            <a:spLocks noGrp="1"/>
          </p:cNvSpPr>
          <p:nvPr>
            <p:ph type="ftr" sz="quarter" idx="3"/>
          </p:nvPr>
        </p:nvSpPr>
        <p:spPr>
          <a:xfrm>
            <a:off x="2343150" y="9181396"/>
            <a:ext cx="2171700" cy="527402"/>
          </a:xfrm>
          <a:prstGeom prst="rect">
            <a:avLst/>
          </a:prstGeom>
        </p:spPr>
        <p:txBody>
          <a:bodyPr vert="horz" lIns="95784" tIns="47892" rIns="95784" bIns="47892" rtlCol="0" anchor="ctr"/>
          <a:lstStyle>
            <a:lvl1pPr algn="ctr">
              <a:defRPr sz="1300">
                <a:solidFill>
                  <a:schemeClr val="tx1">
                    <a:tint val="75000"/>
                  </a:schemeClr>
                </a:solidFill>
              </a:defRPr>
            </a:lvl1pPr>
          </a:lstStyle>
          <a:p>
            <a:endParaRPr kumimoji="1" lang="ja-JP" altLang="en-US"/>
          </a:p>
        </p:txBody>
      </p:sp>
      <p:sp>
        <p:nvSpPr>
          <p:cNvPr id="6" name="スライド番号プレースホルダー 5"/>
          <p:cNvSpPr>
            <a:spLocks noGrp="1"/>
          </p:cNvSpPr>
          <p:nvPr>
            <p:ph type="sldNum" sz="quarter" idx="4"/>
          </p:nvPr>
        </p:nvSpPr>
        <p:spPr>
          <a:xfrm>
            <a:off x="4914900" y="9181396"/>
            <a:ext cx="1600200" cy="527402"/>
          </a:xfrm>
          <a:prstGeom prst="rect">
            <a:avLst/>
          </a:prstGeom>
        </p:spPr>
        <p:txBody>
          <a:bodyPr vert="horz" lIns="95784" tIns="47892" rIns="95784" bIns="47892" rtlCol="0" anchor="ctr"/>
          <a:lstStyle>
            <a:lvl1pPr algn="r">
              <a:defRPr sz="1300">
                <a:solidFill>
                  <a:schemeClr val="tx1">
                    <a:tint val="75000"/>
                  </a:schemeClr>
                </a:solidFill>
              </a:defRPr>
            </a:lvl1pPr>
          </a:lstStyle>
          <a:p>
            <a:fld id="{0F248781-0B3F-4E82-803C-46C5406B6649}" type="slidenum">
              <a:rPr kumimoji="1" lang="ja-JP" altLang="en-US" smtClean="0"/>
              <a:t>‹#›</a:t>
            </a:fld>
            <a:endParaRPr kumimoji="1" lang="ja-JP" altLang="en-US"/>
          </a:p>
        </p:txBody>
      </p:sp>
    </p:spTree>
    <p:extLst>
      <p:ext uri="{BB962C8B-B14F-4D97-AF65-F5344CB8AC3E}">
        <p14:creationId xmlns:p14="http://schemas.microsoft.com/office/powerpoint/2010/main" val="2586139354"/>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57838" rtl="0" eaLnBrk="1" latinLnBrk="0" hangingPunct="1">
        <a:spcBef>
          <a:spcPct val="0"/>
        </a:spcBef>
        <a:buNone/>
        <a:defRPr kumimoji="1" sz="4600" kern="1200">
          <a:solidFill>
            <a:schemeClr val="tx1"/>
          </a:solidFill>
          <a:latin typeface="+mj-lt"/>
          <a:ea typeface="+mj-ea"/>
          <a:cs typeface="+mj-cs"/>
        </a:defRPr>
      </a:lvl1pPr>
    </p:titleStyle>
    <p:bodyStyle>
      <a:lvl1pPr marL="359189" indent="-359189" algn="l" defTabSz="957838" rtl="0" eaLnBrk="1" latinLnBrk="0" hangingPunct="1">
        <a:spcBef>
          <a:spcPct val="20000"/>
        </a:spcBef>
        <a:buFont typeface="Arial" panose="020B0604020202020204" pitchFamily="34" charset="0"/>
        <a:buChar char="•"/>
        <a:defRPr kumimoji="1" sz="3400" kern="1200">
          <a:solidFill>
            <a:schemeClr val="tx1"/>
          </a:solidFill>
          <a:latin typeface="+mn-lt"/>
          <a:ea typeface="+mn-ea"/>
          <a:cs typeface="+mn-cs"/>
        </a:defRPr>
      </a:lvl1pPr>
      <a:lvl2pPr marL="778244" indent="-299324" algn="l" defTabSz="957838" rtl="0" eaLnBrk="1" latinLnBrk="0" hangingPunct="1">
        <a:spcBef>
          <a:spcPct val="20000"/>
        </a:spcBef>
        <a:buFont typeface="Arial" panose="020B0604020202020204" pitchFamily="34" charset="0"/>
        <a:buChar char="–"/>
        <a:defRPr kumimoji="1" sz="2900" kern="1200">
          <a:solidFill>
            <a:schemeClr val="tx1"/>
          </a:solidFill>
          <a:latin typeface="+mn-lt"/>
          <a:ea typeface="+mn-ea"/>
          <a:cs typeface="+mn-cs"/>
        </a:defRPr>
      </a:lvl2pPr>
      <a:lvl3pPr marL="1197298" indent="-239460" algn="l" defTabSz="957838" rtl="0" eaLnBrk="1" latinLnBrk="0" hangingPunct="1">
        <a:spcBef>
          <a:spcPct val="20000"/>
        </a:spcBef>
        <a:buFont typeface="Arial" panose="020B0604020202020204" pitchFamily="34" charset="0"/>
        <a:buChar char="•"/>
        <a:defRPr kumimoji="1" sz="2500" kern="1200">
          <a:solidFill>
            <a:schemeClr val="tx1"/>
          </a:solidFill>
          <a:latin typeface="+mn-lt"/>
          <a:ea typeface="+mn-ea"/>
          <a:cs typeface="+mn-cs"/>
        </a:defRPr>
      </a:lvl3pPr>
      <a:lvl4pPr marL="1676217" indent="-239460" algn="l" defTabSz="957838" rtl="0" eaLnBrk="1" latinLnBrk="0" hangingPunct="1">
        <a:spcBef>
          <a:spcPct val="20000"/>
        </a:spcBef>
        <a:buFont typeface="Arial" panose="020B0604020202020204" pitchFamily="34" charset="0"/>
        <a:buChar char="–"/>
        <a:defRPr kumimoji="1" sz="2100" kern="1200">
          <a:solidFill>
            <a:schemeClr val="tx1"/>
          </a:solidFill>
          <a:latin typeface="+mn-lt"/>
          <a:ea typeface="+mn-ea"/>
          <a:cs typeface="+mn-cs"/>
        </a:defRPr>
      </a:lvl4pPr>
      <a:lvl5pPr marL="2155136" indent="-239460" algn="l" defTabSz="957838" rtl="0" eaLnBrk="1" latinLnBrk="0" hangingPunct="1">
        <a:spcBef>
          <a:spcPct val="20000"/>
        </a:spcBef>
        <a:buFont typeface="Arial" panose="020B0604020202020204" pitchFamily="34" charset="0"/>
        <a:buChar char="»"/>
        <a:defRPr kumimoji="1" sz="2100" kern="1200">
          <a:solidFill>
            <a:schemeClr val="tx1"/>
          </a:solidFill>
          <a:latin typeface="+mn-lt"/>
          <a:ea typeface="+mn-ea"/>
          <a:cs typeface="+mn-cs"/>
        </a:defRPr>
      </a:lvl5pPr>
      <a:lvl6pPr marL="2634055" indent="-239460" algn="l" defTabSz="957838" rtl="0" eaLnBrk="1" latinLnBrk="0" hangingPunct="1">
        <a:spcBef>
          <a:spcPct val="20000"/>
        </a:spcBef>
        <a:buFont typeface="Arial" panose="020B0604020202020204" pitchFamily="34" charset="0"/>
        <a:buChar char="•"/>
        <a:defRPr kumimoji="1" sz="2100" kern="1200">
          <a:solidFill>
            <a:schemeClr val="tx1"/>
          </a:solidFill>
          <a:latin typeface="+mn-lt"/>
          <a:ea typeface="+mn-ea"/>
          <a:cs typeface="+mn-cs"/>
        </a:defRPr>
      </a:lvl6pPr>
      <a:lvl7pPr marL="3112975" indent="-239460" algn="l" defTabSz="957838" rtl="0" eaLnBrk="1" latinLnBrk="0" hangingPunct="1">
        <a:spcBef>
          <a:spcPct val="20000"/>
        </a:spcBef>
        <a:buFont typeface="Arial" panose="020B0604020202020204" pitchFamily="34" charset="0"/>
        <a:buChar char="•"/>
        <a:defRPr kumimoji="1" sz="2100" kern="1200">
          <a:solidFill>
            <a:schemeClr val="tx1"/>
          </a:solidFill>
          <a:latin typeface="+mn-lt"/>
          <a:ea typeface="+mn-ea"/>
          <a:cs typeface="+mn-cs"/>
        </a:defRPr>
      </a:lvl7pPr>
      <a:lvl8pPr marL="3591894" indent="-239460" algn="l" defTabSz="957838" rtl="0" eaLnBrk="1" latinLnBrk="0" hangingPunct="1">
        <a:spcBef>
          <a:spcPct val="20000"/>
        </a:spcBef>
        <a:buFont typeface="Arial" panose="020B0604020202020204" pitchFamily="34" charset="0"/>
        <a:buChar char="•"/>
        <a:defRPr kumimoji="1" sz="2100" kern="1200">
          <a:solidFill>
            <a:schemeClr val="tx1"/>
          </a:solidFill>
          <a:latin typeface="+mn-lt"/>
          <a:ea typeface="+mn-ea"/>
          <a:cs typeface="+mn-cs"/>
        </a:defRPr>
      </a:lvl8pPr>
      <a:lvl9pPr marL="4070813" indent="-239460" algn="l" defTabSz="957838" rtl="0" eaLnBrk="1" latinLnBrk="0" hangingPunct="1">
        <a:spcBef>
          <a:spcPct val="20000"/>
        </a:spcBef>
        <a:buFont typeface="Arial" panose="020B0604020202020204" pitchFamily="34" charset="0"/>
        <a:buChar char="•"/>
        <a:defRPr kumimoji="1" sz="2100" kern="1200">
          <a:solidFill>
            <a:schemeClr val="tx1"/>
          </a:solidFill>
          <a:latin typeface="+mn-lt"/>
          <a:ea typeface="+mn-ea"/>
          <a:cs typeface="+mn-cs"/>
        </a:defRPr>
      </a:lvl9pPr>
    </p:bodyStyle>
    <p:otherStyle>
      <a:defPPr>
        <a:defRPr lang="ja-JP"/>
      </a:defPPr>
      <a:lvl1pPr marL="0" algn="l" defTabSz="957838" rtl="0" eaLnBrk="1" latinLnBrk="0" hangingPunct="1">
        <a:defRPr kumimoji="1" sz="1900" kern="1200">
          <a:solidFill>
            <a:schemeClr val="tx1"/>
          </a:solidFill>
          <a:latin typeface="+mn-lt"/>
          <a:ea typeface="+mn-ea"/>
          <a:cs typeface="+mn-cs"/>
        </a:defRPr>
      </a:lvl1pPr>
      <a:lvl2pPr marL="478919" algn="l" defTabSz="957838" rtl="0" eaLnBrk="1" latinLnBrk="0" hangingPunct="1">
        <a:defRPr kumimoji="1" sz="1900" kern="1200">
          <a:solidFill>
            <a:schemeClr val="tx1"/>
          </a:solidFill>
          <a:latin typeface="+mn-lt"/>
          <a:ea typeface="+mn-ea"/>
          <a:cs typeface="+mn-cs"/>
        </a:defRPr>
      </a:lvl2pPr>
      <a:lvl3pPr marL="957838" algn="l" defTabSz="957838" rtl="0" eaLnBrk="1" latinLnBrk="0" hangingPunct="1">
        <a:defRPr kumimoji="1" sz="1900" kern="1200">
          <a:solidFill>
            <a:schemeClr val="tx1"/>
          </a:solidFill>
          <a:latin typeface="+mn-lt"/>
          <a:ea typeface="+mn-ea"/>
          <a:cs typeface="+mn-cs"/>
        </a:defRPr>
      </a:lvl3pPr>
      <a:lvl4pPr marL="1436757" algn="l" defTabSz="957838" rtl="0" eaLnBrk="1" latinLnBrk="0" hangingPunct="1">
        <a:defRPr kumimoji="1" sz="1900" kern="1200">
          <a:solidFill>
            <a:schemeClr val="tx1"/>
          </a:solidFill>
          <a:latin typeface="+mn-lt"/>
          <a:ea typeface="+mn-ea"/>
          <a:cs typeface="+mn-cs"/>
        </a:defRPr>
      </a:lvl4pPr>
      <a:lvl5pPr marL="1915677" algn="l" defTabSz="957838" rtl="0" eaLnBrk="1" latinLnBrk="0" hangingPunct="1">
        <a:defRPr kumimoji="1" sz="1900" kern="1200">
          <a:solidFill>
            <a:schemeClr val="tx1"/>
          </a:solidFill>
          <a:latin typeface="+mn-lt"/>
          <a:ea typeface="+mn-ea"/>
          <a:cs typeface="+mn-cs"/>
        </a:defRPr>
      </a:lvl5pPr>
      <a:lvl6pPr marL="2394596" algn="l" defTabSz="957838" rtl="0" eaLnBrk="1" latinLnBrk="0" hangingPunct="1">
        <a:defRPr kumimoji="1" sz="1900" kern="1200">
          <a:solidFill>
            <a:schemeClr val="tx1"/>
          </a:solidFill>
          <a:latin typeface="+mn-lt"/>
          <a:ea typeface="+mn-ea"/>
          <a:cs typeface="+mn-cs"/>
        </a:defRPr>
      </a:lvl6pPr>
      <a:lvl7pPr marL="2873515" algn="l" defTabSz="957838" rtl="0" eaLnBrk="1" latinLnBrk="0" hangingPunct="1">
        <a:defRPr kumimoji="1" sz="1900" kern="1200">
          <a:solidFill>
            <a:schemeClr val="tx1"/>
          </a:solidFill>
          <a:latin typeface="+mn-lt"/>
          <a:ea typeface="+mn-ea"/>
          <a:cs typeface="+mn-cs"/>
        </a:defRPr>
      </a:lvl7pPr>
      <a:lvl8pPr marL="3352434" algn="l" defTabSz="957838" rtl="0" eaLnBrk="1" latinLnBrk="0" hangingPunct="1">
        <a:defRPr kumimoji="1" sz="1900" kern="1200">
          <a:solidFill>
            <a:schemeClr val="tx1"/>
          </a:solidFill>
          <a:latin typeface="+mn-lt"/>
          <a:ea typeface="+mn-ea"/>
          <a:cs typeface="+mn-cs"/>
        </a:defRPr>
      </a:lvl8pPr>
      <a:lvl9pPr marL="3831353" algn="l" defTabSz="957838" rtl="0" eaLnBrk="1" latinLnBrk="0" hangingPunct="1">
        <a:defRPr kumimoji="1" sz="19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2.png"/><Relationship Id="rId4" Type="http://schemas.openxmlformats.org/officeDocument/2006/relationships/hyperlink" Target="https://www.jpx.co.jp/equities/products/etfs/issues/01.html" TargetMode="External"/></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タイトル 1"/>
          <p:cNvSpPr>
            <a:spLocks noGrp="1"/>
          </p:cNvSpPr>
          <p:nvPr>
            <p:ph type="ctrTitle"/>
          </p:nvPr>
        </p:nvSpPr>
        <p:spPr>
          <a:xfrm>
            <a:off x="114837" y="123682"/>
            <a:ext cx="6628325" cy="390044"/>
          </a:xfrm>
        </p:spPr>
        <p:txBody>
          <a:bodyPr>
            <a:noAutofit/>
          </a:bodyPr>
          <a:lstStyle/>
          <a:p>
            <a:r>
              <a:rPr lang="en-US" altLang="ja-JP" sz="2000" dirty="0">
                <a:solidFill>
                  <a:srgbClr val="C00000"/>
                </a:solidFill>
                <a:latin typeface="HGP創英角ﾎﾟｯﾌﾟ体" panose="040B0A00000000000000" pitchFamily="50" charset="-128"/>
                <a:ea typeface="HGP創英角ﾎﾟｯﾌﾟ体" panose="040B0A00000000000000" pitchFamily="50" charset="-128"/>
                <a:cs typeface="Meiryo UI" panose="020B0604030504040204" pitchFamily="50" charset="-128"/>
              </a:rPr>
              <a:t>ETF</a:t>
            </a:r>
            <a:r>
              <a:rPr lang="ja-JP" altLang="en-US" sz="2000" dirty="0">
                <a:solidFill>
                  <a:srgbClr val="C00000"/>
                </a:solidFill>
                <a:latin typeface="HGP創英角ﾎﾟｯﾌﾟ体" panose="040B0A00000000000000" pitchFamily="50" charset="-128"/>
                <a:ea typeface="HGP創英角ﾎﾟｯﾌﾟ体" panose="040B0A00000000000000" pitchFamily="50" charset="-128"/>
                <a:cs typeface="Meiryo UI" panose="020B0604030504040204" pitchFamily="50" charset="-128"/>
              </a:rPr>
              <a:t>と非上場の投資信託を賢く選ぼうシート</a:t>
            </a:r>
          </a:p>
        </p:txBody>
      </p:sp>
      <p:pic>
        <p:nvPicPr>
          <p:cNvPr id="79" name="Picture 12"/>
          <p:cNvPicPr>
            <a:picLocks noChangeAspect="1" noChangeArrowheads="1"/>
          </p:cNvPicPr>
          <p:nvPr/>
        </p:nvPicPr>
        <p:blipFill>
          <a:blip r:embed="rId3" cstate="print"/>
          <a:srcRect/>
          <a:stretch>
            <a:fillRect/>
          </a:stretch>
        </p:blipFill>
        <p:spPr bwMode="auto">
          <a:xfrm>
            <a:off x="1" y="2"/>
            <a:ext cx="6858000" cy="102577"/>
          </a:xfrm>
          <a:prstGeom prst="rect">
            <a:avLst/>
          </a:prstGeom>
          <a:noFill/>
          <a:ln w="9525">
            <a:noFill/>
            <a:miter lim="800000"/>
            <a:headEnd/>
            <a:tailEnd/>
          </a:ln>
          <a:effectLst/>
        </p:spPr>
      </p:pic>
      <p:pic>
        <p:nvPicPr>
          <p:cNvPr id="63" name="Picture 12"/>
          <p:cNvPicPr>
            <a:picLocks noChangeAspect="1" noChangeArrowheads="1"/>
          </p:cNvPicPr>
          <p:nvPr/>
        </p:nvPicPr>
        <p:blipFill>
          <a:blip r:embed="rId3" cstate="print"/>
          <a:srcRect/>
          <a:stretch>
            <a:fillRect/>
          </a:stretch>
        </p:blipFill>
        <p:spPr bwMode="auto">
          <a:xfrm>
            <a:off x="-12699" y="9820132"/>
            <a:ext cx="6870700" cy="97554"/>
          </a:xfrm>
          <a:prstGeom prst="rect">
            <a:avLst/>
          </a:prstGeom>
          <a:noFill/>
          <a:ln w="9525">
            <a:noFill/>
            <a:miter lim="800000"/>
            <a:headEnd/>
            <a:tailEnd/>
          </a:ln>
          <a:effectLst/>
        </p:spPr>
      </p:pic>
      <p:pic>
        <p:nvPicPr>
          <p:cNvPr id="59" name="Picture 12"/>
          <p:cNvPicPr>
            <a:picLocks noChangeAspect="1" noChangeArrowheads="1"/>
          </p:cNvPicPr>
          <p:nvPr/>
        </p:nvPicPr>
        <p:blipFill>
          <a:blip r:embed="rId3" cstate="print"/>
          <a:srcRect/>
          <a:stretch>
            <a:fillRect/>
          </a:stretch>
        </p:blipFill>
        <p:spPr bwMode="auto">
          <a:xfrm>
            <a:off x="-12699" y="9820132"/>
            <a:ext cx="6870700" cy="97554"/>
          </a:xfrm>
          <a:prstGeom prst="rect">
            <a:avLst/>
          </a:prstGeom>
          <a:noFill/>
          <a:ln w="9525">
            <a:noFill/>
            <a:miter lim="800000"/>
            <a:headEnd/>
            <a:tailEnd/>
          </a:ln>
          <a:effectLst/>
        </p:spPr>
      </p:pic>
      <p:sp>
        <p:nvSpPr>
          <p:cNvPr id="83" name="角丸四角形 82"/>
          <p:cNvSpPr/>
          <p:nvPr/>
        </p:nvSpPr>
        <p:spPr>
          <a:xfrm>
            <a:off x="84186" y="8088426"/>
            <a:ext cx="6689627" cy="1670060"/>
          </a:xfrm>
          <a:prstGeom prst="roundRect">
            <a:avLst/>
          </a:prstGeom>
          <a:solidFill>
            <a:schemeClr val="accent2">
              <a:lumMod val="20000"/>
              <a:lumOff val="80000"/>
            </a:schemeClr>
          </a:solidFill>
          <a:ln>
            <a:solidFill>
              <a:schemeClr val="accent2">
                <a:lumMod val="20000"/>
                <a:lumOff val="8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94" name="テキスト ボックス 93"/>
          <p:cNvSpPr txBox="1"/>
          <p:nvPr/>
        </p:nvSpPr>
        <p:spPr>
          <a:xfrm>
            <a:off x="113390" y="8101126"/>
            <a:ext cx="6701819" cy="1600438"/>
          </a:xfrm>
          <a:prstGeom prst="rect">
            <a:avLst/>
          </a:prstGeom>
          <a:noFill/>
        </p:spPr>
        <p:txBody>
          <a:bodyPr wrap="square" rtlCol="0">
            <a:spAutoFit/>
          </a:bodyPr>
          <a:lstStyle/>
          <a:p>
            <a:pPr marL="182563" indent="-182563"/>
            <a:r>
              <a:rPr lang="en-US" altLang="ja-JP" sz="700" dirty="0">
                <a:latin typeface="Meiryo UI" panose="020B0604030504040204" pitchFamily="50" charset="-128"/>
                <a:ea typeface="Meiryo UI" panose="020B0604030504040204" pitchFamily="50" charset="-128"/>
                <a:cs typeface="Meiryo UI" panose="020B0604030504040204" pitchFamily="50" charset="-128"/>
              </a:rPr>
              <a:t>※1</a:t>
            </a:r>
            <a:r>
              <a:rPr lang="ja-JP" altLang="en-US" sz="700" dirty="0">
                <a:latin typeface="Meiryo UI" panose="020B0604030504040204" pitchFamily="50" charset="-128"/>
                <a:ea typeface="Meiryo UI" panose="020B0604030504040204" pitchFamily="50" charset="-128"/>
                <a:cs typeface="Meiryo UI" panose="020B0604030504040204" pitchFamily="50" charset="-128"/>
              </a:rPr>
              <a:t>　 成行注文又は指値注文の発注が可能です。成行注文は、具体的な値段を指定しない注文であり、市場における時価で売買が成立します。指値注文は買い注文の場合は上限値</a:t>
            </a:r>
            <a:r>
              <a:rPr lang="en-US" altLang="ja-JP" sz="700" dirty="0">
                <a:latin typeface="Meiryo UI" panose="020B0604030504040204" pitchFamily="50" charset="-128"/>
                <a:ea typeface="Meiryo UI" panose="020B0604030504040204" pitchFamily="50" charset="-128"/>
                <a:cs typeface="Meiryo UI" panose="020B0604030504040204" pitchFamily="50" charset="-128"/>
              </a:rPr>
              <a:t>(</a:t>
            </a:r>
            <a:r>
              <a:rPr lang="ja-JP" altLang="en-US" sz="700" dirty="0">
                <a:latin typeface="Meiryo UI" panose="020B0604030504040204" pitchFamily="50" charset="-128"/>
                <a:ea typeface="Meiryo UI" panose="020B0604030504040204" pitchFamily="50" charset="-128"/>
                <a:cs typeface="Meiryo UI" panose="020B0604030504040204" pitchFamily="50" charset="-128"/>
              </a:rPr>
              <a:t>売り注文の場合は下限値</a:t>
            </a:r>
            <a:r>
              <a:rPr lang="en-US" altLang="ja-JP" sz="700" dirty="0">
                <a:latin typeface="Meiryo UI" panose="020B0604030504040204" pitchFamily="50" charset="-128"/>
                <a:ea typeface="Meiryo UI" panose="020B0604030504040204" pitchFamily="50" charset="-128"/>
                <a:cs typeface="Meiryo UI" panose="020B0604030504040204" pitchFamily="50" charset="-128"/>
              </a:rPr>
              <a:t>)</a:t>
            </a:r>
            <a:r>
              <a:rPr lang="ja-JP" altLang="en-US" sz="700" dirty="0">
                <a:latin typeface="Meiryo UI" panose="020B0604030504040204" pitchFamily="50" charset="-128"/>
                <a:ea typeface="Meiryo UI" panose="020B0604030504040204" pitchFamily="50" charset="-128"/>
                <a:cs typeface="Meiryo UI" panose="020B0604030504040204" pitchFamily="50" charset="-128"/>
              </a:rPr>
              <a:t>を指定して発注する注文であり、指定した価格より不利な価格で約定することはありませんが、価格によっては売買が成立しない場合があります。</a:t>
            </a:r>
            <a:endParaRPr lang="en-US" altLang="ja-JP" sz="700" dirty="0">
              <a:latin typeface="Meiryo UI" panose="020B0604030504040204" pitchFamily="50" charset="-128"/>
              <a:ea typeface="Meiryo UI" panose="020B0604030504040204" pitchFamily="50" charset="-128"/>
              <a:cs typeface="Meiryo UI" panose="020B0604030504040204" pitchFamily="50" charset="-128"/>
            </a:endParaRPr>
          </a:p>
          <a:p>
            <a:pPr marL="182563" indent="-182563"/>
            <a:r>
              <a:rPr lang="en-US" altLang="ja-JP" sz="700" dirty="0">
                <a:latin typeface="Meiryo UI" panose="020B0604030504040204" pitchFamily="50" charset="-128"/>
                <a:ea typeface="Meiryo UI" panose="020B0604030504040204" pitchFamily="50" charset="-128"/>
                <a:cs typeface="Meiryo UI" panose="020B0604030504040204" pitchFamily="50" charset="-128"/>
              </a:rPr>
              <a:t>※2</a:t>
            </a:r>
            <a:r>
              <a:rPr lang="ja-JP" altLang="en-US" sz="700" dirty="0">
                <a:latin typeface="Meiryo UI" panose="020B0604030504040204" pitchFamily="50" charset="-128"/>
                <a:ea typeface="Meiryo UI" panose="020B0604030504040204" pitchFamily="50" charset="-128"/>
                <a:cs typeface="Meiryo UI" panose="020B0604030504040204" pitchFamily="50" charset="-128"/>
              </a:rPr>
              <a:t>　 申し込み締め切り後に算出される基準価額を表します。申し込み時点では取引価格は確定せず、通常は取引の翌営業日に確認が可能です。</a:t>
            </a:r>
            <a:endParaRPr lang="en-US" altLang="ja-JP" sz="700" dirty="0">
              <a:latin typeface="Meiryo UI" panose="020B0604030504040204" pitchFamily="50" charset="-128"/>
              <a:ea typeface="Meiryo UI" panose="020B0604030504040204" pitchFamily="50" charset="-128"/>
              <a:cs typeface="Meiryo UI" panose="020B0604030504040204" pitchFamily="50" charset="-128"/>
            </a:endParaRPr>
          </a:p>
          <a:p>
            <a:pPr marL="182563" indent="-182563"/>
            <a:r>
              <a:rPr kumimoji="1" lang="en-US" altLang="ja-JP" sz="700" dirty="0">
                <a:latin typeface="Meiryo UI" panose="020B0604030504040204" pitchFamily="50" charset="-128"/>
                <a:ea typeface="Meiryo UI" panose="020B0604030504040204" pitchFamily="50" charset="-128"/>
                <a:cs typeface="Meiryo UI" panose="020B0604030504040204" pitchFamily="50" charset="-128"/>
              </a:rPr>
              <a:t>※3</a:t>
            </a:r>
            <a:r>
              <a:rPr kumimoji="1" lang="ja-JP" altLang="en-US" sz="700" dirty="0">
                <a:latin typeface="Meiryo UI" panose="020B0604030504040204" pitchFamily="50" charset="-128"/>
                <a:ea typeface="Meiryo UI" panose="020B0604030504040204" pitchFamily="50" charset="-128"/>
                <a:cs typeface="Meiryo UI" panose="020B0604030504040204" pitchFamily="50" charset="-128"/>
              </a:rPr>
              <a:t>　 </a:t>
            </a:r>
            <a:r>
              <a:rPr kumimoji="1"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金額指定の場合を記載しています。口数指定の場合や積立投資の場合は、最低投資金額が異なる場合があります。</a:t>
            </a:r>
            <a:endPar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a:p>
            <a:pPr marL="182563" indent="-182563"/>
            <a:r>
              <a:rPr kumimoji="1" lang="en-US" altLang="ja-JP" sz="700" dirty="0">
                <a:latin typeface="Meiryo UI" panose="020B0604030504040204" pitchFamily="50" charset="-128"/>
                <a:ea typeface="Meiryo UI" panose="020B0604030504040204" pitchFamily="50" charset="-128"/>
                <a:cs typeface="Meiryo UI" panose="020B0604030504040204" pitchFamily="50" charset="-128"/>
              </a:rPr>
              <a:t>※4</a:t>
            </a:r>
            <a:r>
              <a:rPr kumimoji="1" lang="ja-JP" altLang="en-US" sz="700" dirty="0">
                <a:latin typeface="Meiryo UI" panose="020B0604030504040204" pitchFamily="50" charset="-128"/>
                <a:ea typeface="Meiryo UI" panose="020B0604030504040204" pitchFamily="50" charset="-128"/>
                <a:cs typeface="Meiryo UI" panose="020B0604030504040204" pitchFamily="50" charset="-128"/>
              </a:rPr>
              <a:t>　 </a:t>
            </a:r>
            <a:r>
              <a:rPr lang="ja-JP" altLang="en-US" sz="700" dirty="0">
                <a:latin typeface="Meiryo UI" panose="020B0604030504040204" pitchFamily="50" charset="-128"/>
                <a:ea typeface="Meiryo UI" panose="020B0604030504040204" pitchFamily="50" charset="-128"/>
                <a:cs typeface="Meiryo UI" panose="020B0604030504040204" pitchFamily="50" charset="-128"/>
              </a:rPr>
              <a:t>購入時に販売会社に支払う費用です。</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非上場の投資信託においては、口数指定の場合の値を記載しています。金額指定の場合は、約定金額と手数料等を合わせた金額が指定した金額になります。</a:t>
            </a:r>
            <a:endParaRPr kumimoji="1" lang="en-US" altLang="ja-JP" sz="700" dirty="0">
              <a:latin typeface="Meiryo UI" panose="020B0604030504040204" pitchFamily="50" charset="-128"/>
              <a:ea typeface="Meiryo UI" panose="020B0604030504040204" pitchFamily="50" charset="-128"/>
              <a:cs typeface="Meiryo UI" panose="020B0604030504040204" pitchFamily="50" charset="-128"/>
            </a:endParaRPr>
          </a:p>
          <a:p>
            <a:pPr marL="182563" indent="-182563"/>
            <a:r>
              <a:rPr lang="en-US" altLang="ja-JP" sz="700" dirty="0">
                <a:latin typeface="Meiryo UI" panose="020B0604030504040204" pitchFamily="50" charset="-128"/>
                <a:ea typeface="Meiryo UI" panose="020B0604030504040204" pitchFamily="50" charset="-128"/>
                <a:cs typeface="Meiryo UI" panose="020B0604030504040204" pitchFamily="50" charset="-128"/>
              </a:rPr>
              <a:t>※5</a:t>
            </a:r>
            <a:r>
              <a:rPr lang="ja-JP" altLang="en-US" sz="700" dirty="0">
                <a:latin typeface="Meiryo UI" panose="020B0604030504040204" pitchFamily="50" charset="-128"/>
                <a:ea typeface="Meiryo UI" panose="020B0604030504040204" pitchFamily="50" charset="-128"/>
                <a:cs typeface="Meiryo UI" panose="020B0604030504040204" pitchFamily="50" charset="-128"/>
              </a:rPr>
              <a:t>　 保有期間中に運用会社や販売会社に支払う費用のことで、日割り計算で日々の信託財産から差し引かれます（信託報酬・年間）。</a:t>
            </a:r>
            <a:endParaRPr kumimoji="1" lang="en-US" altLang="ja-JP" sz="700" dirty="0">
              <a:latin typeface="Meiryo UI" panose="020B0604030504040204" pitchFamily="50" charset="-128"/>
              <a:ea typeface="Meiryo UI" panose="020B0604030504040204" pitchFamily="50" charset="-128"/>
              <a:cs typeface="Meiryo UI" panose="020B0604030504040204" pitchFamily="50" charset="-128"/>
            </a:endParaRPr>
          </a:p>
          <a:p>
            <a:pPr marL="182563" indent="-182563"/>
            <a:r>
              <a:rPr kumimoji="1" lang="en-US" altLang="ja-JP" sz="700" dirty="0">
                <a:latin typeface="Meiryo UI" panose="020B0604030504040204" pitchFamily="50" charset="-128"/>
                <a:ea typeface="Meiryo UI" panose="020B0604030504040204" pitchFamily="50" charset="-128"/>
                <a:cs typeface="Meiryo UI" panose="020B0604030504040204" pitchFamily="50" charset="-128"/>
              </a:rPr>
              <a:t>※</a:t>
            </a:r>
            <a:r>
              <a:rPr lang="en-US" altLang="ja-JP" sz="700" dirty="0">
                <a:latin typeface="Meiryo UI" panose="020B0604030504040204" pitchFamily="50" charset="-128"/>
                <a:ea typeface="Meiryo UI" panose="020B0604030504040204" pitchFamily="50" charset="-128"/>
                <a:cs typeface="Meiryo UI" panose="020B0604030504040204" pitchFamily="50" charset="-128"/>
              </a:rPr>
              <a:t>6</a:t>
            </a:r>
            <a:r>
              <a:rPr lang="ja-JP" altLang="en-US" sz="700" dirty="0">
                <a:latin typeface="Meiryo UI" panose="020B0604030504040204" pitchFamily="50" charset="-128"/>
                <a:ea typeface="Meiryo UI" panose="020B0604030504040204" pitchFamily="50" charset="-128"/>
                <a:cs typeface="Meiryo UI" panose="020B0604030504040204" pitchFamily="50" charset="-128"/>
              </a:rPr>
              <a:t>　 売却（解約）時に販売会社に支払う費用及び信託期間の途中で換金する場合に換金代金から控除される費用（信託財産留保額）を合計した値です。</a:t>
            </a:r>
            <a:endParaRPr lang="en-US" altLang="ja-JP" sz="700" dirty="0">
              <a:latin typeface="Meiryo UI" panose="020B0604030504040204" pitchFamily="50" charset="-128"/>
              <a:ea typeface="Meiryo UI" panose="020B0604030504040204" pitchFamily="50" charset="-128"/>
              <a:cs typeface="Meiryo UI" panose="020B0604030504040204" pitchFamily="50" charset="-128"/>
            </a:endParaRPr>
          </a:p>
          <a:p>
            <a:pPr marL="182563" indent="-182563"/>
            <a:r>
              <a:rPr kumimoji="1" lang="en-US" altLang="ja-JP" sz="700" dirty="0">
                <a:latin typeface="Meiryo UI" panose="020B0604030504040204" pitchFamily="50" charset="-128"/>
                <a:ea typeface="Meiryo UI" panose="020B0604030504040204" pitchFamily="50" charset="-128"/>
                <a:cs typeface="Meiryo UI" panose="020B0604030504040204" pitchFamily="50" charset="-128"/>
              </a:rPr>
              <a:t>※</a:t>
            </a:r>
            <a:r>
              <a:rPr lang="en-US" altLang="ja-JP" sz="700" dirty="0">
                <a:latin typeface="Meiryo UI" panose="020B0604030504040204" pitchFamily="50" charset="-128"/>
                <a:ea typeface="Meiryo UI" panose="020B0604030504040204" pitchFamily="50" charset="-128"/>
                <a:cs typeface="Meiryo UI" panose="020B0604030504040204" pitchFamily="50" charset="-128"/>
              </a:rPr>
              <a:t>7</a:t>
            </a:r>
            <a:r>
              <a:rPr kumimoji="1" lang="ja-JP" altLang="en-US" sz="700" dirty="0">
                <a:latin typeface="Meiryo UI" panose="020B0604030504040204" pitchFamily="50" charset="-128"/>
                <a:ea typeface="Meiryo UI" panose="020B0604030504040204" pitchFamily="50" charset="-128"/>
                <a:cs typeface="Meiryo UI" panose="020B0604030504040204" pitchFamily="50" charset="-128"/>
              </a:rPr>
              <a:t>　</a:t>
            </a:r>
            <a:r>
              <a:rPr lang="en-US" altLang="ja-JP" sz="700" dirty="0">
                <a:latin typeface="Meiryo UI" panose="020B0604030504040204" pitchFamily="50" charset="-128"/>
                <a:ea typeface="Meiryo UI" panose="020B0604030504040204" pitchFamily="50" charset="-128"/>
                <a:cs typeface="Meiryo UI" panose="020B0604030504040204" pitchFamily="50" charset="-128"/>
              </a:rPr>
              <a:t> </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当資料では、</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の理由から「１．商品」 の</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を非上場投信の比較対象として選定しています。</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の最低投資金額及び分配金支払頻度は、「１．商品」に記載された</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の最小値及び最大値を記載しています。（</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年</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月時点、出典</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）。また、</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の各手数料は、証券会社</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社の手数料水準を参考値として記載しています（</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年</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月時点・</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調べ）。 </a:t>
            </a:r>
            <a:endPar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a:p>
            <a:pPr marL="182563" indent="-182563"/>
            <a:r>
              <a:rPr lang="en-US" altLang="ja-JP" sz="700" dirty="0">
                <a:latin typeface="Meiryo UI" panose="020B0604030504040204" pitchFamily="50" charset="-128"/>
                <a:ea typeface="Meiryo UI" panose="020B0604030504040204" pitchFamily="50" charset="-128"/>
                <a:cs typeface="Meiryo UI" panose="020B0604030504040204" pitchFamily="50" charset="-128"/>
              </a:rPr>
              <a:t>※8</a:t>
            </a:r>
            <a:r>
              <a:rPr lang="ja-JP" altLang="en-US" sz="700" dirty="0">
                <a:latin typeface="Meiryo UI" panose="020B0604030504040204" pitchFamily="50" charset="-128"/>
                <a:ea typeface="Meiryo UI" panose="020B0604030504040204" pitchFamily="50" charset="-128"/>
                <a:cs typeface="Meiryo UI" panose="020B0604030504040204" pitchFamily="50" charset="-128"/>
              </a:rPr>
              <a:t>　</a:t>
            </a:r>
            <a:r>
              <a:rPr lang="en-US" altLang="ja-JP" sz="700" dirty="0">
                <a:latin typeface="Meiryo UI" panose="020B0604030504040204" pitchFamily="50" charset="-128"/>
                <a:ea typeface="Meiryo UI" panose="020B0604030504040204" pitchFamily="50" charset="-128"/>
                <a:cs typeface="Meiryo UI" panose="020B0604030504040204" pitchFamily="50" charset="-128"/>
              </a:rPr>
              <a:t> ETF</a:t>
            </a:r>
            <a:r>
              <a:rPr lang="ja-JP" altLang="en-US" sz="700" dirty="0">
                <a:latin typeface="Meiryo UI" panose="020B0604030504040204" pitchFamily="50" charset="-128"/>
                <a:ea typeface="Meiryo UI" panose="020B0604030504040204" pitchFamily="50" charset="-128"/>
                <a:cs typeface="Meiryo UI" panose="020B0604030504040204" pitchFamily="50" charset="-128"/>
              </a:rPr>
              <a:t>の取引価格や分配金支払頻度、保有期間中に必要となる費用は、銘柄により異なります。</a:t>
            </a:r>
            <a:r>
              <a:rPr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また、購入時及び売却時手数料は、販売会社や取引金額、取引方法等により異なりますのでご注意ください。</a:t>
            </a:r>
            <a:endPar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a:p>
            <a:pPr marL="182563" indent="-182563"/>
            <a:r>
              <a:rPr kumimoji="1" lang="en-US" altLang="ja-JP" sz="700" dirty="0">
                <a:latin typeface="Meiryo UI" panose="020B0604030504040204" pitchFamily="50" charset="-128"/>
                <a:ea typeface="Meiryo UI" panose="020B0604030504040204" pitchFamily="50" charset="-128"/>
                <a:cs typeface="Meiryo UI" panose="020B0604030504040204" pitchFamily="50" charset="-128"/>
              </a:rPr>
              <a:t>※9</a:t>
            </a:r>
            <a:r>
              <a:rPr kumimoji="1" lang="ja-JP" altLang="en-US" sz="700" dirty="0">
                <a:latin typeface="Meiryo UI" panose="020B0604030504040204" pitchFamily="50" charset="-128"/>
                <a:ea typeface="Meiryo UI" panose="020B0604030504040204" pitchFamily="50" charset="-128"/>
                <a:cs typeface="Meiryo UI" panose="020B0604030504040204" pitchFamily="50" charset="-128"/>
              </a:rPr>
              <a:t>　 </a:t>
            </a:r>
            <a:r>
              <a:rPr kumimoji="1"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お取引を行うにあたっては、目論見書を十分にご確認ください。また、目論見書については、</a:t>
            </a:r>
            <a:r>
              <a:rPr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kumimoji="1" lang="ja-JP" altLang="en-US" sz="700" dirty="0" err="1">
                <a:solidFill>
                  <a:srgbClr val="FF0000"/>
                </a:solidFill>
                <a:latin typeface="Meiryo UI" panose="020B0604030504040204" pitchFamily="50" charset="-128"/>
                <a:ea typeface="Meiryo UI" panose="020B0604030504040204" pitchFamily="50" charset="-128"/>
                <a:cs typeface="Meiryo UI" panose="020B0604030504040204" pitchFamily="50" charset="-128"/>
              </a:rPr>
              <a:t>まで</a:t>
            </a:r>
            <a:r>
              <a:rPr kumimoji="1" lang="ja-JP" altLang="en-US"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お問い合わせください。</a:t>
            </a:r>
            <a:endParaRPr kumimoji="1" lang="en-US" altLang="ja-JP" sz="700"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72" name="サブタイトル 2"/>
          <p:cNvSpPr txBox="1">
            <a:spLocks/>
          </p:cNvSpPr>
          <p:nvPr/>
        </p:nvSpPr>
        <p:spPr>
          <a:xfrm>
            <a:off x="196525" y="499243"/>
            <a:ext cx="6385497" cy="566993"/>
          </a:xfrm>
          <a:prstGeom prst="rect">
            <a:avLst/>
          </a:prstGeom>
        </p:spPr>
        <p:txBody>
          <a:bodyPr vert="horz" lIns="95784" tIns="47892" rIns="95784" bIns="47892" rtlCol="0">
            <a:normAutofit/>
          </a:bodyPr>
          <a:lstStyle>
            <a:lvl1pPr marL="0" indent="0" algn="ctr" defTabSz="957838" rtl="0" eaLnBrk="1" latinLnBrk="0" hangingPunct="1">
              <a:spcBef>
                <a:spcPct val="20000"/>
              </a:spcBef>
              <a:buFont typeface="Arial" panose="020B0604020202020204" pitchFamily="34" charset="0"/>
              <a:buNone/>
              <a:defRPr kumimoji="1" sz="3400" kern="1200">
                <a:solidFill>
                  <a:schemeClr val="tx1">
                    <a:tint val="75000"/>
                  </a:schemeClr>
                </a:solidFill>
                <a:latin typeface="+mn-lt"/>
                <a:ea typeface="+mn-ea"/>
                <a:cs typeface="+mn-cs"/>
              </a:defRPr>
            </a:lvl1pPr>
            <a:lvl2pPr marL="478919" indent="0" algn="ctr" defTabSz="957838" rtl="0" eaLnBrk="1" latinLnBrk="0" hangingPunct="1">
              <a:spcBef>
                <a:spcPct val="20000"/>
              </a:spcBef>
              <a:buFont typeface="Arial" panose="020B0604020202020204" pitchFamily="34" charset="0"/>
              <a:buNone/>
              <a:defRPr kumimoji="1" sz="2900" kern="1200">
                <a:solidFill>
                  <a:schemeClr val="tx1">
                    <a:tint val="75000"/>
                  </a:schemeClr>
                </a:solidFill>
                <a:latin typeface="+mn-lt"/>
                <a:ea typeface="+mn-ea"/>
                <a:cs typeface="+mn-cs"/>
              </a:defRPr>
            </a:lvl2pPr>
            <a:lvl3pPr marL="957838" indent="0" algn="ctr" defTabSz="957838" rtl="0" eaLnBrk="1" latinLnBrk="0" hangingPunct="1">
              <a:spcBef>
                <a:spcPct val="20000"/>
              </a:spcBef>
              <a:buFont typeface="Arial" panose="020B0604020202020204" pitchFamily="34" charset="0"/>
              <a:buNone/>
              <a:defRPr kumimoji="1" sz="2500" kern="1200">
                <a:solidFill>
                  <a:schemeClr val="tx1">
                    <a:tint val="75000"/>
                  </a:schemeClr>
                </a:solidFill>
                <a:latin typeface="+mn-lt"/>
                <a:ea typeface="+mn-ea"/>
                <a:cs typeface="+mn-cs"/>
              </a:defRPr>
            </a:lvl3pPr>
            <a:lvl4pPr marL="1436757" indent="0" algn="ctr" defTabSz="957838" rtl="0" eaLnBrk="1" latinLnBrk="0" hangingPunct="1">
              <a:spcBef>
                <a:spcPct val="20000"/>
              </a:spcBef>
              <a:buFont typeface="Arial" panose="020B0604020202020204" pitchFamily="34" charset="0"/>
              <a:buNone/>
              <a:defRPr kumimoji="1" sz="2100" kern="1200">
                <a:solidFill>
                  <a:schemeClr val="tx1">
                    <a:tint val="75000"/>
                  </a:schemeClr>
                </a:solidFill>
                <a:latin typeface="+mn-lt"/>
                <a:ea typeface="+mn-ea"/>
                <a:cs typeface="+mn-cs"/>
              </a:defRPr>
            </a:lvl4pPr>
            <a:lvl5pPr marL="1915677" indent="0" algn="ctr" defTabSz="957838" rtl="0" eaLnBrk="1" latinLnBrk="0" hangingPunct="1">
              <a:spcBef>
                <a:spcPct val="20000"/>
              </a:spcBef>
              <a:buFont typeface="Arial" panose="020B0604020202020204" pitchFamily="34" charset="0"/>
              <a:buNone/>
              <a:defRPr kumimoji="1" sz="2100" kern="1200">
                <a:solidFill>
                  <a:schemeClr val="tx1">
                    <a:tint val="75000"/>
                  </a:schemeClr>
                </a:solidFill>
                <a:latin typeface="+mn-lt"/>
                <a:ea typeface="+mn-ea"/>
                <a:cs typeface="+mn-cs"/>
              </a:defRPr>
            </a:lvl5pPr>
            <a:lvl6pPr marL="2394596" indent="0" algn="ctr" defTabSz="957838" rtl="0" eaLnBrk="1" latinLnBrk="0" hangingPunct="1">
              <a:spcBef>
                <a:spcPct val="20000"/>
              </a:spcBef>
              <a:buFont typeface="Arial" panose="020B0604020202020204" pitchFamily="34" charset="0"/>
              <a:buNone/>
              <a:defRPr kumimoji="1" sz="2100" kern="1200">
                <a:solidFill>
                  <a:schemeClr val="tx1">
                    <a:tint val="75000"/>
                  </a:schemeClr>
                </a:solidFill>
                <a:latin typeface="+mn-lt"/>
                <a:ea typeface="+mn-ea"/>
                <a:cs typeface="+mn-cs"/>
              </a:defRPr>
            </a:lvl6pPr>
            <a:lvl7pPr marL="2873515" indent="0" algn="ctr" defTabSz="957838" rtl="0" eaLnBrk="1" latinLnBrk="0" hangingPunct="1">
              <a:spcBef>
                <a:spcPct val="20000"/>
              </a:spcBef>
              <a:buFont typeface="Arial" panose="020B0604020202020204" pitchFamily="34" charset="0"/>
              <a:buNone/>
              <a:defRPr kumimoji="1" sz="2100" kern="1200">
                <a:solidFill>
                  <a:schemeClr val="tx1">
                    <a:tint val="75000"/>
                  </a:schemeClr>
                </a:solidFill>
                <a:latin typeface="+mn-lt"/>
                <a:ea typeface="+mn-ea"/>
                <a:cs typeface="+mn-cs"/>
              </a:defRPr>
            </a:lvl7pPr>
            <a:lvl8pPr marL="3352434" indent="0" algn="ctr" defTabSz="957838" rtl="0" eaLnBrk="1" latinLnBrk="0" hangingPunct="1">
              <a:spcBef>
                <a:spcPct val="20000"/>
              </a:spcBef>
              <a:buFont typeface="Arial" panose="020B0604020202020204" pitchFamily="34" charset="0"/>
              <a:buNone/>
              <a:defRPr kumimoji="1" sz="2100" kern="1200">
                <a:solidFill>
                  <a:schemeClr val="tx1">
                    <a:tint val="75000"/>
                  </a:schemeClr>
                </a:solidFill>
                <a:latin typeface="+mn-lt"/>
                <a:ea typeface="+mn-ea"/>
                <a:cs typeface="+mn-cs"/>
              </a:defRPr>
            </a:lvl8pPr>
            <a:lvl9pPr marL="3831353" indent="0" algn="ctr" defTabSz="957838" rtl="0" eaLnBrk="1" latinLnBrk="0" hangingPunct="1">
              <a:spcBef>
                <a:spcPct val="20000"/>
              </a:spcBef>
              <a:buFont typeface="Arial" panose="020B0604020202020204" pitchFamily="34" charset="0"/>
              <a:buNone/>
              <a:defRPr kumimoji="1" sz="2100" kern="1200">
                <a:solidFill>
                  <a:schemeClr val="tx1">
                    <a:tint val="75000"/>
                  </a:schemeClr>
                </a:solidFill>
                <a:latin typeface="+mn-lt"/>
                <a:ea typeface="+mn-ea"/>
                <a:cs typeface="+mn-cs"/>
              </a:defRPr>
            </a:lvl9pPr>
          </a:lstStyle>
          <a:p>
            <a:pPr algn="l"/>
            <a:r>
              <a:rPr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　</a:t>
            </a:r>
            <a:r>
              <a:rPr lang="en-US" altLang="ja-JP"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上場投資信託）と非上場の投資信託は、分散投資が容易である点や比較的少額の資金から投資ができる点で似ていますが、上場の有無により、取引のタイミングや価格、費用などが大きく異なる場合があります。</a:t>
            </a:r>
            <a:r>
              <a:rPr lang="en-US" altLang="ja-JP"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と非上場の投資信託を比較し、自身の投資計画に合った商品を選びましょう。</a:t>
            </a:r>
            <a:endParaRPr lang="en-US" altLang="ja-JP"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5" name="テキスト ボックス 4"/>
          <p:cNvSpPr txBox="1"/>
          <p:nvPr/>
        </p:nvSpPr>
        <p:spPr>
          <a:xfrm>
            <a:off x="2043676" y="992556"/>
            <a:ext cx="2175810" cy="260790"/>
          </a:xfrm>
          <a:prstGeom prst="rect">
            <a:avLst/>
          </a:prstGeom>
          <a:noFill/>
        </p:spPr>
        <p:txBody>
          <a:bodyPr wrap="square" lIns="95784" tIns="47892" rIns="95784" bIns="47892" rtlCol="0">
            <a:spAutoFit/>
          </a:bodyPr>
          <a:lstStyle/>
          <a:p>
            <a:pPr algn="ctr"/>
            <a:r>
              <a:rPr lang="en-US" altLang="ja-JP" sz="1100" b="1" dirty="0">
                <a:latin typeface="Meiryo UI" panose="020B0604030504040204" pitchFamily="50" charset="-128"/>
                <a:ea typeface="Meiryo UI" panose="020B0604030504040204" pitchFamily="50" charset="-128"/>
                <a:cs typeface="Meiryo UI" panose="020B0604030504040204" pitchFamily="50" charset="-128"/>
              </a:rPr>
              <a:t>ETF</a:t>
            </a:r>
            <a:r>
              <a:rPr lang="ja-JP" altLang="en-US" sz="1100" b="1" dirty="0">
                <a:latin typeface="Meiryo UI" panose="020B0604030504040204" pitchFamily="50" charset="-128"/>
                <a:ea typeface="Meiryo UI" panose="020B0604030504040204" pitchFamily="50" charset="-128"/>
                <a:cs typeface="Meiryo UI" panose="020B0604030504040204" pitchFamily="50" charset="-128"/>
              </a:rPr>
              <a:t>（上場投資信託）</a:t>
            </a:r>
          </a:p>
        </p:txBody>
      </p:sp>
      <p:sp>
        <p:nvSpPr>
          <p:cNvPr id="60" name="テキスト ボックス 5"/>
          <p:cNvSpPr txBox="1"/>
          <p:nvPr/>
        </p:nvSpPr>
        <p:spPr>
          <a:xfrm>
            <a:off x="4403114" y="992556"/>
            <a:ext cx="2175810" cy="260791"/>
          </a:xfrm>
          <a:prstGeom prst="rect">
            <a:avLst/>
          </a:prstGeom>
          <a:noFill/>
        </p:spPr>
        <p:txBody>
          <a:bodyPr wrap="square" lIns="95784" tIns="47892" rIns="95784" bIns="47892" rtlCol="0">
            <a:spAutoFit/>
          </a:bodyPr>
          <a:lstStyle>
            <a:defPPr>
              <a:defRPr lang="ja-JP"/>
            </a:defPPr>
            <a:lvl1pPr marL="0" algn="l" defTabSz="957838" rtl="0" eaLnBrk="1" latinLnBrk="0" hangingPunct="1">
              <a:defRPr kumimoji="1" sz="1900" kern="1200">
                <a:solidFill>
                  <a:schemeClr val="tx1"/>
                </a:solidFill>
                <a:latin typeface="+mn-lt"/>
                <a:ea typeface="+mn-ea"/>
                <a:cs typeface="+mn-cs"/>
              </a:defRPr>
            </a:lvl1pPr>
            <a:lvl2pPr marL="478919" algn="l" defTabSz="957838" rtl="0" eaLnBrk="1" latinLnBrk="0" hangingPunct="1">
              <a:defRPr kumimoji="1" sz="1900" kern="1200">
                <a:solidFill>
                  <a:schemeClr val="tx1"/>
                </a:solidFill>
                <a:latin typeface="+mn-lt"/>
                <a:ea typeface="+mn-ea"/>
                <a:cs typeface="+mn-cs"/>
              </a:defRPr>
            </a:lvl2pPr>
            <a:lvl3pPr marL="957838" algn="l" defTabSz="957838" rtl="0" eaLnBrk="1" latinLnBrk="0" hangingPunct="1">
              <a:defRPr kumimoji="1" sz="1900" kern="1200">
                <a:solidFill>
                  <a:schemeClr val="tx1"/>
                </a:solidFill>
                <a:latin typeface="+mn-lt"/>
                <a:ea typeface="+mn-ea"/>
                <a:cs typeface="+mn-cs"/>
              </a:defRPr>
            </a:lvl3pPr>
            <a:lvl4pPr marL="1436757" algn="l" defTabSz="957838" rtl="0" eaLnBrk="1" latinLnBrk="0" hangingPunct="1">
              <a:defRPr kumimoji="1" sz="1900" kern="1200">
                <a:solidFill>
                  <a:schemeClr val="tx1"/>
                </a:solidFill>
                <a:latin typeface="+mn-lt"/>
                <a:ea typeface="+mn-ea"/>
                <a:cs typeface="+mn-cs"/>
              </a:defRPr>
            </a:lvl4pPr>
            <a:lvl5pPr marL="1915677" algn="l" defTabSz="957838" rtl="0" eaLnBrk="1" latinLnBrk="0" hangingPunct="1">
              <a:defRPr kumimoji="1" sz="1900" kern="1200">
                <a:solidFill>
                  <a:schemeClr val="tx1"/>
                </a:solidFill>
                <a:latin typeface="+mn-lt"/>
                <a:ea typeface="+mn-ea"/>
                <a:cs typeface="+mn-cs"/>
              </a:defRPr>
            </a:lvl5pPr>
            <a:lvl6pPr marL="2394596" algn="l" defTabSz="957838" rtl="0" eaLnBrk="1" latinLnBrk="0" hangingPunct="1">
              <a:defRPr kumimoji="1" sz="1900" kern="1200">
                <a:solidFill>
                  <a:schemeClr val="tx1"/>
                </a:solidFill>
                <a:latin typeface="+mn-lt"/>
                <a:ea typeface="+mn-ea"/>
                <a:cs typeface="+mn-cs"/>
              </a:defRPr>
            </a:lvl6pPr>
            <a:lvl7pPr marL="2873515" algn="l" defTabSz="957838" rtl="0" eaLnBrk="1" latinLnBrk="0" hangingPunct="1">
              <a:defRPr kumimoji="1" sz="1900" kern="1200">
                <a:solidFill>
                  <a:schemeClr val="tx1"/>
                </a:solidFill>
                <a:latin typeface="+mn-lt"/>
                <a:ea typeface="+mn-ea"/>
                <a:cs typeface="+mn-cs"/>
              </a:defRPr>
            </a:lvl7pPr>
            <a:lvl8pPr marL="3352434" algn="l" defTabSz="957838" rtl="0" eaLnBrk="1" latinLnBrk="0" hangingPunct="1">
              <a:defRPr kumimoji="1" sz="1900" kern="1200">
                <a:solidFill>
                  <a:schemeClr val="tx1"/>
                </a:solidFill>
                <a:latin typeface="+mn-lt"/>
                <a:ea typeface="+mn-ea"/>
                <a:cs typeface="+mn-cs"/>
              </a:defRPr>
            </a:lvl8pPr>
            <a:lvl9pPr marL="3831353" algn="l" defTabSz="957838" rtl="0" eaLnBrk="1" latinLnBrk="0" hangingPunct="1">
              <a:defRPr kumimoji="1" sz="1900" kern="1200">
                <a:solidFill>
                  <a:schemeClr val="tx1"/>
                </a:solidFill>
                <a:latin typeface="+mn-lt"/>
                <a:ea typeface="+mn-ea"/>
                <a:cs typeface="+mn-cs"/>
              </a:defRPr>
            </a:lvl9pPr>
          </a:lstStyle>
          <a:p>
            <a:pPr algn="ctr"/>
            <a:r>
              <a:rPr lang="ja-JP" altLang="en-US" sz="1100" b="1" dirty="0">
                <a:latin typeface="Meiryo UI" panose="020B0604030504040204" pitchFamily="50" charset="-128"/>
                <a:ea typeface="Meiryo UI" panose="020B0604030504040204" pitchFamily="50" charset="-128"/>
                <a:cs typeface="Meiryo UI" panose="020B0604030504040204" pitchFamily="50" charset="-128"/>
              </a:rPr>
              <a:t>非上場の投資信託</a:t>
            </a:r>
          </a:p>
        </p:txBody>
      </p:sp>
      <p:sp>
        <p:nvSpPr>
          <p:cNvPr id="4" name="角丸四角形 3"/>
          <p:cNvSpPr/>
          <p:nvPr/>
        </p:nvSpPr>
        <p:spPr>
          <a:xfrm>
            <a:off x="1871949" y="1291977"/>
            <a:ext cx="2390276" cy="350832"/>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ＸＸＸＸＸに連動する</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銘柄）</a:t>
            </a:r>
          </a:p>
        </p:txBody>
      </p:sp>
      <p:sp>
        <p:nvSpPr>
          <p:cNvPr id="53" name="角丸四角形 52"/>
          <p:cNvSpPr/>
          <p:nvPr/>
        </p:nvSpPr>
        <p:spPr>
          <a:xfrm>
            <a:off x="1871949" y="2338893"/>
            <a:ext cx="2390276" cy="683652"/>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取引所の取引時間中</a:t>
            </a:r>
            <a:endParaRPr lang="en-US" altLang="ja-JP"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a:p>
            <a:pPr algn="ctr"/>
            <a:r>
              <a:rPr lang="ja-JP" altLang="en-US" sz="7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＊株式の取引時間と同様です</a:t>
            </a:r>
          </a:p>
        </p:txBody>
      </p:sp>
      <p:sp>
        <p:nvSpPr>
          <p:cNvPr id="62" name="角丸四角形 61"/>
          <p:cNvSpPr/>
          <p:nvPr/>
        </p:nvSpPr>
        <p:spPr>
          <a:xfrm>
            <a:off x="1871949" y="3592367"/>
            <a:ext cx="2390276" cy="421200"/>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証券取引所で取引される価格</a:t>
            </a:r>
            <a:endParaRPr lang="en-US" altLang="ja-JP"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64" name="角丸四角形 63"/>
          <p:cNvSpPr/>
          <p:nvPr/>
        </p:nvSpPr>
        <p:spPr>
          <a:xfrm>
            <a:off x="1871949" y="4115543"/>
            <a:ext cx="2390276" cy="719074"/>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t"/>
          <a:lstStyle/>
          <a:p>
            <a:pPr algn="ctr"/>
            <a:endPar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a:p>
            <a:pPr algn="ct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p>
          <a:p>
            <a:pPr algn="ctr"/>
            <a:endPar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p:txBody>
      </p:sp>
      <p:cxnSp>
        <p:nvCxnSpPr>
          <p:cNvPr id="31" name="直線コネクタ 30"/>
          <p:cNvCxnSpPr/>
          <p:nvPr/>
        </p:nvCxnSpPr>
        <p:spPr>
          <a:xfrm>
            <a:off x="1839595" y="1219271"/>
            <a:ext cx="2390276" cy="0"/>
          </a:xfrm>
          <a:prstGeom prst="line">
            <a:avLst/>
          </a:prstGeom>
        </p:spPr>
        <p:style>
          <a:lnRef idx="1">
            <a:schemeClr val="dk1"/>
          </a:lnRef>
          <a:fillRef idx="0">
            <a:schemeClr val="dk1"/>
          </a:fillRef>
          <a:effectRef idx="0">
            <a:schemeClr val="dk1"/>
          </a:effectRef>
          <a:fontRef idx="minor">
            <a:schemeClr val="tx1"/>
          </a:fontRef>
        </p:style>
      </p:cxnSp>
      <p:sp>
        <p:nvSpPr>
          <p:cNvPr id="84" name="角丸四角形 83"/>
          <p:cNvSpPr/>
          <p:nvPr/>
        </p:nvSpPr>
        <p:spPr>
          <a:xfrm>
            <a:off x="105500" y="1291977"/>
            <a:ext cx="1705008" cy="350832"/>
          </a:xfrm>
          <a:prstGeom prst="round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r>
              <a:rPr lang="ja-JP" altLang="en-US" sz="1000" b="1">
                <a:solidFill>
                  <a:schemeClr val="bg1"/>
                </a:solidFill>
                <a:latin typeface="Meiryo UI" panose="020B0604030504040204" pitchFamily="50" charset="-128"/>
                <a:ea typeface="Meiryo UI" panose="020B0604030504040204" pitchFamily="50" charset="-128"/>
                <a:cs typeface="Meiryo UI" panose="020B0604030504040204" pitchFamily="50" charset="-128"/>
              </a:rPr>
              <a:t>１．商品</a:t>
            </a:r>
            <a:endParaRPr lang="ja-JP" altLang="en-US" sz="1000" b="1" dirty="0">
              <a:solidFill>
                <a:schemeClr val="bg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87" name="角丸四角形 86"/>
          <p:cNvSpPr/>
          <p:nvPr/>
        </p:nvSpPr>
        <p:spPr>
          <a:xfrm>
            <a:off x="105500" y="2338893"/>
            <a:ext cx="1705008" cy="671127"/>
          </a:xfrm>
          <a:prstGeom prst="round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r>
              <a:rPr lang="ja-JP" altLang="en-US" sz="10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２．取引のタイミング</a:t>
            </a:r>
          </a:p>
        </p:txBody>
      </p:sp>
      <p:sp>
        <p:nvSpPr>
          <p:cNvPr id="88" name="角丸四角形 87"/>
          <p:cNvSpPr/>
          <p:nvPr/>
        </p:nvSpPr>
        <p:spPr>
          <a:xfrm>
            <a:off x="1871949" y="3096132"/>
            <a:ext cx="2390276" cy="422645"/>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購入（又は売却）する数量 </a:t>
            </a:r>
            <a:r>
              <a:rPr lang="ja-JP" altLang="en-US" sz="900" b="1" u="sng"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及び</a:t>
            </a: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 価格（</a:t>
            </a:r>
            <a:r>
              <a:rPr lang="en-US" altLang="ja-JP"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※1</a:t>
            </a: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a:t>
            </a:r>
            <a:endParaRPr lang="en-US" altLang="ja-JP"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90" name="角丸四角形 89"/>
          <p:cNvSpPr/>
          <p:nvPr/>
        </p:nvSpPr>
        <p:spPr>
          <a:xfrm>
            <a:off x="105500" y="3086222"/>
            <a:ext cx="1705008" cy="422645"/>
          </a:xfrm>
          <a:prstGeom prst="round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r>
              <a:rPr lang="ja-JP" altLang="en-US" sz="10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３．取引の際に決めること</a:t>
            </a:r>
          </a:p>
        </p:txBody>
      </p:sp>
      <p:sp>
        <p:nvSpPr>
          <p:cNvPr id="91" name="角丸四角形 90"/>
          <p:cNvSpPr/>
          <p:nvPr/>
        </p:nvSpPr>
        <p:spPr>
          <a:xfrm>
            <a:off x="105500" y="3585068"/>
            <a:ext cx="1705008" cy="421200"/>
          </a:xfrm>
          <a:prstGeom prst="round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r>
              <a:rPr lang="ja-JP" altLang="en-US" sz="10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４．取引価格</a:t>
            </a:r>
          </a:p>
        </p:txBody>
      </p:sp>
      <p:sp>
        <p:nvSpPr>
          <p:cNvPr id="92" name="角丸四角形 91"/>
          <p:cNvSpPr/>
          <p:nvPr/>
        </p:nvSpPr>
        <p:spPr>
          <a:xfrm>
            <a:off x="105500" y="4100060"/>
            <a:ext cx="1705008" cy="719075"/>
          </a:xfrm>
          <a:prstGeom prst="round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r>
              <a:rPr lang="ja-JP" altLang="en-US" sz="10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５．最低投資金額</a:t>
            </a:r>
            <a:endParaRPr lang="en-US" altLang="ja-JP" sz="1000" b="1" dirty="0">
              <a:solidFill>
                <a:schemeClr val="bg1"/>
              </a:solidFill>
              <a:latin typeface="Meiryo UI" panose="020B0604030504040204" pitchFamily="50" charset="-128"/>
              <a:ea typeface="Meiryo UI" panose="020B0604030504040204" pitchFamily="50" charset="-128"/>
              <a:cs typeface="Meiryo UI" panose="020B0604030504040204" pitchFamily="50" charset="-128"/>
            </a:endParaRPr>
          </a:p>
          <a:p>
            <a:r>
              <a:rPr lang="ja-JP" altLang="en-US" sz="10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　（手数料を除く）</a:t>
            </a:r>
          </a:p>
        </p:txBody>
      </p:sp>
      <p:sp>
        <p:nvSpPr>
          <p:cNvPr id="93" name="角丸四角形 92"/>
          <p:cNvSpPr/>
          <p:nvPr/>
        </p:nvSpPr>
        <p:spPr>
          <a:xfrm>
            <a:off x="105500" y="5751834"/>
            <a:ext cx="1705008" cy="2263605"/>
          </a:xfrm>
          <a:prstGeom prst="round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r>
              <a:rPr lang="ja-JP" altLang="en-US" sz="10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８．手数料等の費用</a:t>
            </a:r>
          </a:p>
        </p:txBody>
      </p:sp>
      <p:sp>
        <p:nvSpPr>
          <p:cNvPr id="96" name="角丸四角形 95"/>
          <p:cNvSpPr/>
          <p:nvPr/>
        </p:nvSpPr>
        <p:spPr>
          <a:xfrm>
            <a:off x="1871949" y="4914081"/>
            <a:ext cx="2390276" cy="341825"/>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積立投資の可否は、販売会社により異なります。各販売会社にご相談ください</a:t>
            </a:r>
          </a:p>
        </p:txBody>
      </p:sp>
      <p:sp>
        <p:nvSpPr>
          <p:cNvPr id="98" name="角丸四角形 97"/>
          <p:cNvSpPr/>
          <p:nvPr/>
        </p:nvSpPr>
        <p:spPr>
          <a:xfrm>
            <a:off x="105500" y="4901211"/>
            <a:ext cx="1705008" cy="343033"/>
          </a:xfrm>
          <a:prstGeom prst="round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r>
              <a:rPr lang="ja-JP" altLang="en-US" sz="10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６．積立投資</a:t>
            </a:r>
          </a:p>
        </p:txBody>
      </p:sp>
      <p:sp>
        <p:nvSpPr>
          <p:cNvPr id="52" name="角丸四角形 51"/>
          <p:cNvSpPr/>
          <p:nvPr/>
        </p:nvSpPr>
        <p:spPr>
          <a:xfrm>
            <a:off x="1871949" y="5341650"/>
            <a:ext cx="2390276" cy="341825"/>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年</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回</a:t>
            </a:r>
          </a:p>
        </p:txBody>
      </p:sp>
      <p:sp>
        <p:nvSpPr>
          <p:cNvPr id="56" name="角丸四角形 55"/>
          <p:cNvSpPr/>
          <p:nvPr/>
        </p:nvSpPr>
        <p:spPr>
          <a:xfrm>
            <a:off x="105500" y="5332601"/>
            <a:ext cx="1705008" cy="343033"/>
          </a:xfrm>
          <a:prstGeom prst="roundRect">
            <a:avLst/>
          </a:prstGeom>
          <a:solidFill>
            <a:schemeClr val="accent6"/>
          </a:solidFill>
          <a:ln>
            <a:no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r>
              <a:rPr lang="ja-JP" altLang="en-US" sz="1000" b="1" dirty="0">
                <a:solidFill>
                  <a:schemeClr val="bg1"/>
                </a:solidFill>
                <a:latin typeface="Meiryo UI" panose="020B0604030504040204" pitchFamily="50" charset="-128"/>
                <a:ea typeface="Meiryo UI" panose="020B0604030504040204" pitchFamily="50" charset="-128"/>
                <a:cs typeface="Meiryo UI" panose="020B0604030504040204" pitchFamily="50" charset="-128"/>
              </a:rPr>
              <a:t>７．分配金支払頻度</a:t>
            </a:r>
          </a:p>
        </p:txBody>
      </p:sp>
      <p:sp>
        <p:nvSpPr>
          <p:cNvPr id="61" name="角丸四角形 60"/>
          <p:cNvSpPr/>
          <p:nvPr/>
        </p:nvSpPr>
        <p:spPr>
          <a:xfrm>
            <a:off x="4347701" y="1291977"/>
            <a:ext cx="2390276" cy="350832"/>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defPPr>
              <a:defRPr lang="ja-JP"/>
            </a:defPPr>
            <a:lvl1pPr marL="0" algn="l" defTabSz="957838" rtl="0" eaLnBrk="1" latinLnBrk="0" hangingPunct="1">
              <a:defRPr kumimoji="1" sz="1900" kern="1200">
                <a:solidFill>
                  <a:schemeClr val="lt1"/>
                </a:solidFill>
                <a:latin typeface="+mn-lt"/>
                <a:ea typeface="+mn-ea"/>
                <a:cs typeface="+mn-cs"/>
              </a:defRPr>
            </a:lvl1pPr>
            <a:lvl2pPr marL="478919" algn="l" defTabSz="957838" rtl="0" eaLnBrk="1" latinLnBrk="0" hangingPunct="1">
              <a:defRPr kumimoji="1" sz="1900" kern="1200">
                <a:solidFill>
                  <a:schemeClr val="lt1"/>
                </a:solidFill>
                <a:latin typeface="+mn-lt"/>
                <a:ea typeface="+mn-ea"/>
                <a:cs typeface="+mn-cs"/>
              </a:defRPr>
            </a:lvl2pPr>
            <a:lvl3pPr marL="957838" algn="l" defTabSz="957838" rtl="0" eaLnBrk="1" latinLnBrk="0" hangingPunct="1">
              <a:defRPr kumimoji="1" sz="1900" kern="1200">
                <a:solidFill>
                  <a:schemeClr val="lt1"/>
                </a:solidFill>
                <a:latin typeface="+mn-lt"/>
                <a:ea typeface="+mn-ea"/>
                <a:cs typeface="+mn-cs"/>
              </a:defRPr>
            </a:lvl3pPr>
            <a:lvl4pPr marL="1436757" algn="l" defTabSz="957838" rtl="0" eaLnBrk="1" latinLnBrk="0" hangingPunct="1">
              <a:defRPr kumimoji="1" sz="1900" kern="1200">
                <a:solidFill>
                  <a:schemeClr val="lt1"/>
                </a:solidFill>
                <a:latin typeface="+mn-lt"/>
                <a:ea typeface="+mn-ea"/>
                <a:cs typeface="+mn-cs"/>
              </a:defRPr>
            </a:lvl4pPr>
            <a:lvl5pPr marL="1915677" algn="l" defTabSz="957838" rtl="0" eaLnBrk="1" latinLnBrk="0" hangingPunct="1">
              <a:defRPr kumimoji="1" sz="1900" kern="1200">
                <a:solidFill>
                  <a:schemeClr val="lt1"/>
                </a:solidFill>
                <a:latin typeface="+mn-lt"/>
                <a:ea typeface="+mn-ea"/>
                <a:cs typeface="+mn-cs"/>
              </a:defRPr>
            </a:lvl5pPr>
            <a:lvl6pPr marL="2394596" algn="l" defTabSz="957838" rtl="0" eaLnBrk="1" latinLnBrk="0" hangingPunct="1">
              <a:defRPr kumimoji="1" sz="1900" kern="1200">
                <a:solidFill>
                  <a:schemeClr val="lt1"/>
                </a:solidFill>
                <a:latin typeface="+mn-lt"/>
                <a:ea typeface="+mn-ea"/>
                <a:cs typeface="+mn-cs"/>
              </a:defRPr>
            </a:lvl6pPr>
            <a:lvl7pPr marL="2873515" algn="l" defTabSz="957838" rtl="0" eaLnBrk="1" latinLnBrk="0" hangingPunct="1">
              <a:defRPr kumimoji="1" sz="1900" kern="1200">
                <a:solidFill>
                  <a:schemeClr val="lt1"/>
                </a:solidFill>
                <a:latin typeface="+mn-lt"/>
                <a:ea typeface="+mn-ea"/>
                <a:cs typeface="+mn-cs"/>
              </a:defRPr>
            </a:lvl7pPr>
            <a:lvl8pPr marL="3352434" algn="l" defTabSz="957838" rtl="0" eaLnBrk="1" latinLnBrk="0" hangingPunct="1">
              <a:defRPr kumimoji="1" sz="1900" kern="1200">
                <a:solidFill>
                  <a:schemeClr val="lt1"/>
                </a:solidFill>
                <a:latin typeface="+mn-lt"/>
                <a:ea typeface="+mn-ea"/>
                <a:cs typeface="+mn-cs"/>
              </a:defRPr>
            </a:lvl8pPr>
            <a:lvl9pPr marL="3831353" algn="l" defTabSz="957838" rtl="0" eaLnBrk="1" latinLnBrk="0" hangingPunct="1">
              <a:defRPr kumimoji="1" sz="1900" kern="1200">
                <a:solidFill>
                  <a:schemeClr val="lt1"/>
                </a:solidFill>
                <a:latin typeface="+mn-lt"/>
                <a:ea typeface="+mn-ea"/>
                <a:cs typeface="+mn-cs"/>
              </a:defRPr>
            </a:lvl9pPr>
          </a:lstStyle>
          <a:p>
            <a:pPr algn="ct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XXXXXXXXXXXX</a:t>
            </a:r>
            <a:endPar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65" name="角丸四角形 64"/>
          <p:cNvSpPr/>
          <p:nvPr/>
        </p:nvSpPr>
        <p:spPr>
          <a:xfrm>
            <a:off x="4347701" y="2338893"/>
            <a:ext cx="2390276" cy="683652"/>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defPPr>
              <a:defRPr lang="ja-JP"/>
            </a:defPPr>
            <a:lvl1pPr marL="0" algn="l" defTabSz="957838" rtl="0" eaLnBrk="1" latinLnBrk="0" hangingPunct="1">
              <a:defRPr kumimoji="1" sz="1900" kern="1200">
                <a:solidFill>
                  <a:schemeClr val="lt1"/>
                </a:solidFill>
                <a:latin typeface="+mn-lt"/>
                <a:ea typeface="+mn-ea"/>
                <a:cs typeface="+mn-cs"/>
              </a:defRPr>
            </a:lvl1pPr>
            <a:lvl2pPr marL="478919" algn="l" defTabSz="957838" rtl="0" eaLnBrk="1" latinLnBrk="0" hangingPunct="1">
              <a:defRPr kumimoji="1" sz="1900" kern="1200">
                <a:solidFill>
                  <a:schemeClr val="lt1"/>
                </a:solidFill>
                <a:latin typeface="+mn-lt"/>
                <a:ea typeface="+mn-ea"/>
                <a:cs typeface="+mn-cs"/>
              </a:defRPr>
            </a:lvl2pPr>
            <a:lvl3pPr marL="957838" algn="l" defTabSz="957838" rtl="0" eaLnBrk="1" latinLnBrk="0" hangingPunct="1">
              <a:defRPr kumimoji="1" sz="1900" kern="1200">
                <a:solidFill>
                  <a:schemeClr val="lt1"/>
                </a:solidFill>
                <a:latin typeface="+mn-lt"/>
                <a:ea typeface="+mn-ea"/>
                <a:cs typeface="+mn-cs"/>
              </a:defRPr>
            </a:lvl3pPr>
            <a:lvl4pPr marL="1436757" algn="l" defTabSz="957838" rtl="0" eaLnBrk="1" latinLnBrk="0" hangingPunct="1">
              <a:defRPr kumimoji="1" sz="1900" kern="1200">
                <a:solidFill>
                  <a:schemeClr val="lt1"/>
                </a:solidFill>
                <a:latin typeface="+mn-lt"/>
                <a:ea typeface="+mn-ea"/>
                <a:cs typeface="+mn-cs"/>
              </a:defRPr>
            </a:lvl4pPr>
            <a:lvl5pPr marL="1915677" algn="l" defTabSz="957838" rtl="0" eaLnBrk="1" latinLnBrk="0" hangingPunct="1">
              <a:defRPr kumimoji="1" sz="1900" kern="1200">
                <a:solidFill>
                  <a:schemeClr val="lt1"/>
                </a:solidFill>
                <a:latin typeface="+mn-lt"/>
                <a:ea typeface="+mn-ea"/>
                <a:cs typeface="+mn-cs"/>
              </a:defRPr>
            </a:lvl5pPr>
            <a:lvl6pPr marL="2394596" algn="l" defTabSz="957838" rtl="0" eaLnBrk="1" latinLnBrk="0" hangingPunct="1">
              <a:defRPr kumimoji="1" sz="1900" kern="1200">
                <a:solidFill>
                  <a:schemeClr val="lt1"/>
                </a:solidFill>
                <a:latin typeface="+mn-lt"/>
                <a:ea typeface="+mn-ea"/>
                <a:cs typeface="+mn-cs"/>
              </a:defRPr>
            </a:lvl6pPr>
            <a:lvl7pPr marL="2873515" algn="l" defTabSz="957838" rtl="0" eaLnBrk="1" latinLnBrk="0" hangingPunct="1">
              <a:defRPr kumimoji="1" sz="1900" kern="1200">
                <a:solidFill>
                  <a:schemeClr val="lt1"/>
                </a:solidFill>
                <a:latin typeface="+mn-lt"/>
                <a:ea typeface="+mn-ea"/>
                <a:cs typeface="+mn-cs"/>
              </a:defRPr>
            </a:lvl7pPr>
            <a:lvl8pPr marL="3352434" algn="l" defTabSz="957838" rtl="0" eaLnBrk="1" latinLnBrk="0" hangingPunct="1">
              <a:defRPr kumimoji="1" sz="1900" kern="1200">
                <a:solidFill>
                  <a:schemeClr val="lt1"/>
                </a:solidFill>
                <a:latin typeface="+mn-lt"/>
                <a:ea typeface="+mn-ea"/>
                <a:cs typeface="+mn-cs"/>
              </a:defRPr>
            </a:lvl8pPr>
            <a:lvl9pPr marL="3831353" algn="l" defTabSz="957838" rtl="0" eaLnBrk="1" latinLnBrk="0" hangingPunct="1">
              <a:defRPr kumimoji="1" sz="1900" kern="1200">
                <a:solidFill>
                  <a:schemeClr val="lt1"/>
                </a:solidFill>
                <a:latin typeface="+mn-lt"/>
                <a:ea typeface="+mn-ea"/>
                <a:cs typeface="+mn-cs"/>
              </a:defRPr>
            </a:lvl9pPr>
          </a:lstStyle>
          <a:p>
            <a:pPr algn="ct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900" b="1" dirty="0" err="1">
                <a:solidFill>
                  <a:srgbClr val="FF0000"/>
                </a:solidFill>
                <a:latin typeface="Meiryo UI" panose="020B0604030504040204" pitchFamily="50" charset="-128"/>
                <a:ea typeface="Meiryo UI" panose="020B0604030504040204" pitchFamily="50" charset="-128"/>
                <a:cs typeface="Meiryo UI" panose="020B0604030504040204" pitchFamily="50" charset="-128"/>
              </a:rPr>
              <a:t>までに</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申し込み：当日約定</a:t>
            </a:r>
            <a:endPar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a:p>
            <a:pPr algn="ct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以降に申し込み：翌日約定</a:t>
            </a:r>
            <a:endPar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66" name="角丸四角形 65"/>
          <p:cNvSpPr/>
          <p:nvPr/>
        </p:nvSpPr>
        <p:spPr>
          <a:xfrm>
            <a:off x="4347701" y="3592367"/>
            <a:ext cx="2390276" cy="421200"/>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defPPr>
              <a:defRPr lang="ja-JP"/>
            </a:defPPr>
            <a:lvl1pPr marL="0" algn="l" defTabSz="957838" rtl="0" eaLnBrk="1" latinLnBrk="0" hangingPunct="1">
              <a:defRPr kumimoji="1" sz="1900" kern="1200">
                <a:solidFill>
                  <a:schemeClr val="lt1"/>
                </a:solidFill>
                <a:latin typeface="+mn-lt"/>
                <a:ea typeface="+mn-ea"/>
                <a:cs typeface="+mn-cs"/>
              </a:defRPr>
            </a:lvl1pPr>
            <a:lvl2pPr marL="478919" algn="l" defTabSz="957838" rtl="0" eaLnBrk="1" latinLnBrk="0" hangingPunct="1">
              <a:defRPr kumimoji="1" sz="1900" kern="1200">
                <a:solidFill>
                  <a:schemeClr val="lt1"/>
                </a:solidFill>
                <a:latin typeface="+mn-lt"/>
                <a:ea typeface="+mn-ea"/>
                <a:cs typeface="+mn-cs"/>
              </a:defRPr>
            </a:lvl2pPr>
            <a:lvl3pPr marL="957838" algn="l" defTabSz="957838" rtl="0" eaLnBrk="1" latinLnBrk="0" hangingPunct="1">
              <a:defRPr kumimoji="1" sz="1900" kern="1200">
                <a:solidFill>
                  <a:schemeClr val="lt1"/>
                </a:solidFill>
                <a:latin typeface="+mn-lt"/>
                <a:ea typeface="+mn-ea"/>
                <a:cs typeface="+mn-cs"/>
              </a:defRPr>
            </a:lvl3pPr>
            <a:lvl4pPr marL="1436757" algn="l" defTabSz="957838" rtl="0" eaLnBrk="1" latinLnBrk="0" hangingPunct="1">
              <a:defRPr kumimoji="1" sz="1900" kern="1200">
                <a:solidFill>
                  <a:schemeClr val="lt1"/>
                </a:solidFill>
                <a:latin typeface="+mn-lt"/>
                <a:ea typeface="+mn-ea"/>
                <a:cs typeface="+mn-cs"/>
              </a:defRPr>
            </a:lvl4pPr>
            <a:lvl5pPr marL="1915677" algn="l" defTabSz="957838" rtl="0" eaLnBrk="1" latinLnBrk="0" hangingPunct="1">
              <a:defRPr kumimoji="1" sz="1900" kern="1200">
                <a:solidFill>
                  <a:schemeClr val="lt1"/>
                </a:solidFill>
                <a:latin typeface="+mn-lt"/>
                <a:ea typeface="+mn-ea"/>
                <a:cs typeface="+mn-cs"/>
              </a:defRPr>
            </a:lvl5pPr>
            <a:lvl6pPr marL="2394596" algn="l" defTabSz="957838" rtl="0" eaLnBrk="1" latinLnBrk="0" hangingPunct="1">
              <a:defRPr kumimoji="1" sz="1900" kern="1200">
                <a:solidFill>
                  <a:schemeClr val="lt1"/>
                </a:solidFill>
                <a:latin typeface="+mn-lt"/>
                <a:ea typeface="+mn-ea"/>
                <a:cs typeface="+mn-cs"/>
              </a:defRPr>
            </a:lvl6pPr>
            <a:lvl7pPr marL="2873515" algn="l" defTabSz="957838" rtl="0" eaLnBrk="1" latinLnBrk="0" hangingPunct="1">
              <a:defRPr kumimoji="1" sz="1900" kern="1200">
                <a:solidFill>
                  <a:schemeClr val="lt1"/>
                </a:solidFill>
                <a:latin typeface="+mn-lt"/>
                <a:ea typeface="+mn-ea"/>
                <a:cs typeface="+mn-cs"/>
              </a:defRPr>
            </a:lvl7pPr>
            <a:lvl8pPr marL="3352434" algn="l" defTabSz="957838" rtl="0" eaLnBrk="1" latinLnBrk="0" hangingPunct="1">
              <a:defRPr kumimoji="1" sz="1900" kern="1200">
                <a:solidFill>
                  <a:schemeClr val="lt1"/>
                </a:solidFill>
                <a:latin typeface="+mn-lt"/>
                <a:ea typeface="+mn-ea"/>
                <a:cs typeface="+mn-cs"/>
              </a:defRPr>
            </a:lvl8pPr>
            <a:lvl9pPr marL="3831353" algn="l" defTabSz="957838" rtl="0" eaLnBrk="1" latinLnBrk="0" hangingPunct="1">
              <a:defRPr kumimoji="1" sz="1900" kern="1200">
                <a:solidFill>
                  <a:schemeClr val="lt1"/>
                </a:solidFill>
                <a:latin typeface="+mn-lt"/>
                <a:ea typeface="+mn-ea"/>
                <a:cs typeface="+mn-cs"/>
              </a:defRPr>
            </a:lvl9pPr>
          </a:lstStyle>
          <a:p>
            <a:pPr algn="ct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投資信託の時価（</a:t>
            </a:r>
            <a:r>
              <a:rPr lang="en-US" altLang="ja-JP"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1</a:t>
            </a: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日</a:t>
            </a:r>
            <a:r>
              <a:rPr lang="en-US" altLang="ja-JP"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1</a:t>
            </a: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回）（</a:t>
            </a:r>
            <a:r>
              <a:rPr lang="en-US" altLang="ja-JP"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※2</a:t>
            </a: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a:t>
            </a:r>
            <a:endParaRPr lang="en-US" altLang="ja-JP"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71" name="角丸四角形 70"/>
          <p:cNvSpPr/>
          <p:nvPr/>
        </p:nvSpPr>
        <p:spPr>
          <a:xfrm>
            <a:off x="4347701" y="4115543"/>
            <a:ext cx="2390276" cy="719075"/>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defPPr>
              <a:defRPr lang="ja-JP"/>
            </a:defPPr>
            <a:lvl1pPr marL="0" algn="l" defTabSz="957838" rtl="0" eaLnBrk="1" latinLnBrk="0" hangingPunct="1">
              <a:defRPr kumimoji="1" sz="1900" kern="1200">
                <a:solidFill>
                  <a:schemeClr val="lt1"/>
                </a:solidFill>
                <a:latin typeface="+mn-lt"/>
                <a:ea typeface="+mn-ea"/>
                <a:cs typeface="+mn-cs"/>
              </a:defRPr>
            </a:lvl1pPr>
            <a:lvl2pPr marL="478919" algn="l" defTabSz="957838" rtl="0" eaLnBrk="1" latinLnBrk="0" hangingPunct="1">
              <a:defRPr kumimoji="1" sz="1900" kern="1200">
                <a:solidFill>
                  <a:schemeClr val="lt1"/>
                </a:solidFill>
                <a:latin typeface="+mn-lt"/>
                <a:ea typeface="+mn-ea"/>
                <a:cs typeface="+mn-cs"/>
              </a:defRPr>
            </a:lvl2pPr>
            <a:lvl3pPr marL="957838" algn="l" defTabSz="957838" rtl="0" eaLnBrk="1" latinLnBrk="0" hangingPunct="1">
              <a:defRPr kumimoji="1" sz="1900" kern="1200">
                <a:solidFill>
                  <a:schemeClr val="lt1"/>
                </a:solidFill>
                <a:latin typeface="+mn-lt"/>
                <a:ea typeface="+mn-ea"/>
                <a:cs typeface="+mn-cs"/>
              </a:defRPr>
            </a:lvl3pPr>
            <a:lvl4pPr marL="1436757" algn="l" defTabSz="957838" rtl="0" eaLnBrk="1" latinLnBrk="0" hangingPunct="1">
              <a:defRPr kumimoji="1" sz="1900" kern="1200">
                <a:solidFill>
                  <a:schemeClr val="lt1"/>
                </a:solidFill>
                <a:latin typeface="+mn-lt"/>
                <a:ea typeface="+mn-ea"/>
                <a:cs typeface="+mn-cs"/>
              </a:defRPr>
            </a:lvl4pPr>
            <a:lvl5pPr marL="1915677" algn="l" defTabSz="957838" rtl="0" eaLnBrk="1" latinLnBrk="0" hangingPunct="1">
              <a:defRPr kumimoji="1" sz="1900" kern="1200">
                <a:solidFill>
                  <a:schemeClr val="lt1"/>
                </a:solidFill>
                <a:latin typeface="+mn-lt"/>
                <a:ea typeface="+mn-ea"/>
                <a:cs typeface="+mn-cs"/>
              </a:defRPr>
            </a:lvl5pPr>
            <a:lvl6pPr marL="2394596" algn="l" defTabSz="957838" rtl="0" eaLnBrk="1" latinLnBrk="0" hangingPunct="1">
              <a:defRPr kumimoji="1" sz="1900" kern="1200">
                <a:solidFill>
                  <a:schemeClr val="lt1"/>
                </a:solidFill>
                <a:latin typeface="+mn-lt"/>
                <a:ea typeface="+mn-ea"/>
                <a:cs typeface="+mn-cs"/>
              </a:defRPr>
            </a:lvl6pPr>
            <a:lvl7pPr marL="2873515" algn="l" defTabSz="957838" rtl="0" eaLnBrk="1" latinLnBrk="0" hangingPunct="1">
              <a:defRPr kumimoji="1" sz="1900" kern="1200">
                <a:solidFill>
                  <a:schemeClr val="lt1"/>
                </a:solidFill>
                <a:latin typeface="+mn-lt"/>
                <a:ea typeface="+mn-ea"/>
                <a:cs typeface="+mn-cs"/>
              </a:defRPr>
            </a:lvl7pPr>
            <a:lvl8pPr marL="3352434" algn="l" defTabSz="957838" rtl="0" eaLnBrk="1" latinLnBrk="0" hangingPunct="1">
              <a:defRPr kumimoji="1" sz="1900" kern="1200">
                <a:solidFill>
                  <a:schemeClr val="lt1"/>
                </a:solidFill>
                <a:latin typeface="+mn-lt"/>
                <a:ea typeface="+mn-ea"/>
                <a:cs typeface="+mn-cs"/>
              </a:defRPr>
            </a:lvl8pPr>
            <a:lvl9pPr marL="3831353" algn="l" defTabSz="957838" rtl="0" eaLnBrk="1" latinLnBrk="0" hangingPunct="1">
              <a:defRPr kumimoji="1" sz="1900" kern="1200">
                <a:solidFill>
                  <a:schemeClr val="lt1"/>
                </a:solidFill>
                <a:latin typeface="+mn-lt"/>
                <a:ea typeface="+mn-ea"/>
                <a:cs typeface="+mn-cs"/>
              </a:defRPr>
            </a:lvl9pPr>
          </a:lstStyle>
          <a:p>
            <a:pPr algn="ct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※3</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a:t>
            </a:r>
            <a:endPar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p:txBody>
      </p:sp>
      <p:cxnSp>
        <p:nvCxnSpPr>
          <p:cNvPr id="77" name="直線コネクタ 76"/>
          <p:cNvCxnSpPr/>
          <p:nvPr/>
        </p:nvCxnSpPr>
        <p:spPr>
          <a:xfrm>
            <a:off x="4347701" y="1215771"/>
            <a:ext cx="2390276" cy="0"/>
          </a:xfrm>
          <a:prstGeom prst="line">
            <a:avLst/>
          </a:prstGeom>
        </p:spPr>
        <p:style>
          <a:lnRef idx="1">
            <a:schemeClr val="dk1"/>
          </a:lnRef>
          <a:fillRef idx="0">
            <a:schemeClr val="dk1"/>
          </a:fillRef>
          <a:effectRef idx="0">
            <a:schemeClr val="dk1"/>
          </a:effectRef>
          <a:fontRef idx="minor">
            <a:schemeClr val="tx1"/>
          </a:fontRef>
        </p:style>
      </p:cxnSp>
      <p:sp>
        <p:nvSpPr>
          <p:cNvPr id="78" name="角丸四角形 77"/>
          <p:cNvSpPr/>
          <p:nvPr/>
        </p:nvSpPr>
        <p:spPr>
          <a:xfrm>
            <a:off x="4347701" y="3096132"/>
            <a:ext cx="2390276" cy="422645"/>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defPPr>
              <a:defRPr lang="ja-JP"/>
            </a:defPPr>
            <a:lvl1pPr marL="0" algn="l" defTabSz="957838" rtl="0" eaLnBrk="1" latinLnBrk="0" hangingPunct="1">
              <a:defRPr kumimoji="1" sz="1900" kern="1200">
                <a:solidFill>
                  <a:schemeClr val="lt1"/>
                </a:solidFill>
                <a:latin typeface="+mn-lt"/>
                <a:ea typeface="+mn-ea"/>
                <a:cs typeface="+mn-cs"/>
              </a:defRPr>
            </a:lvl1pPr>
            <a:lvl2pPr marL="478919" algn="l" defTabSz="957838" rtl="0" eaLnBrk="1" latinLnBrk="0" hangingPunct="1">
              <a:defRPr kumimoji="1" sz="1900" kern="1200">
                <a:solidFill>
                  <a:schemeClr val="lt1"/>
                </a:solidFill>
                <a:latin typeface="+mn-lt"/>
                <a:ea typeface="+mn-ea"/>
                <a:cs typeface="+mn-cs"/>
              </a:defRPr>
            </a:lvl2pPr>
            <a:lvl3pPr marL="957838" algn="l" defTabSz="957838" rtl="0" eaLnBrk="1" latinLnBrk="0" hangingPunct="1">
              <a:defRPr kumimoji="1" sz="1900" kern="1200">
                <a:solidFill>
                  <a:schemeClr val="lt1"/>
                </a:solidFill>
                <a:latin typeface="+mn-lt"/>
                <a:ea typeface="+mn-ea"/>
                <a:cs typeface="+mn-cs"/>
              </a:defRPr>
            </a:lvl3pPr>
            <a:lvl4pPr marL="1436757" algn="l" defTabSz="957838" rtl="0" eaLnBrk="1" latinLnBrk="0" hangingPunct="1">
              <a:defRPr kumimoji="1" sz="1900" kern="1200">
                <a:solidFill>
                  <a:schemeClr val="lt1"/>
                </a:solidFill>
                <a:latin typeface="+mn-lt"/>
                <a:ea typeface="+mn-ea"/>
                <a:cs typeface="+mn-cs"/>
              </a:defRPr>
            </a:lvl4pPr>
            <a:lvl5pPr marL="1915677" algn="l" defTabSz="957838" rtl="0" eaLnBrk="1" latinLnBrk="0" hangingPunct="1">
              <a:defRPr kumimoji="1" sz="1900" kern="1200">
                <a:solidFill>
                  <a:schemeClr val="lt1"/>
                </a:solidFill>
                <a:latin typeface="+mn-lt"/>
                <a:ea typeface="+mn-ea"/>
                <a:cs typeface="+mn-cs"/>
              </a:defRPr>
            </a:lvl5pPr>
            <a:lvl6pPr marL="2394596" algn="l" defTabSz="957838" rtl="0" eaLnBrk="1" latinLnBrk="0" hangingPunct="1">
              <a:defRPr kumimoji="1" sz="1900" kern="1200">
                <a:solidFill>
                  <a:schemeClr val="lt1"/>
                </a:solidFill>
                <a:latin typeface="+mn-lt"/>
                <a:ea typeface="+mn-ea"/>
                <a:cs typeface="+mn-cs"/>
              </a:defRPr>
            </a:lvl6pPr>
            <a:lvl7pPr marL="2873515" algn="l" defTabSz="957838" rtl="0" eaLnBrk="1" latinLnBrk="0" hangingPunct="1">
              <a:defRPr kumimoji="1" sz="1900" kern="1200">
                <a:solidFill>
                  <a:schemeClr val="lt1"/>
                </a:solidFill>
                <a:latin typeface="+mn-lt"/>
                <a:ea typeface="+mn-ea"/>
                <a:cs typeface="+mn-cs"/>
              </a:defRPr>
            </a:lvl7pPr>
            <a:lvl8pPr marL="3352434" algn="l" defTabSz="957838" rtl="0" eaLnBrk="1" latinLnBrk="0" hangingPunct="1">
              <a:defRPr kumimoji="1" sz="1900" kern="1200">
                <a:solidFill>
                  <a:schemeClr val="lt1"/>
                </a:solidFill>
                <a:latin typeface="+mn-lt"/>
                <a:ea typeface="+mn-ea"/>
                <a:cs typeface="+mn-cs"/>
              </a:defRPr>
            </a:lvl8pPr>
            <a:lvl9pPr marL="3831353" algn="l" defTabSz="957838" rtl="0" eaLnBrk="1" latinLnBrk="0" hangingPunct="1">
              <a:defRPr kumimoji="1" sz="1900" kern="1200">
                <a:solidFill>
                  <a:schemeClr val="lt1"/>
                </a:solidFill>
                <a:latin typeface="+mn-lt"/>
                <a:ea typeface="+mn-ea"/>
                <a:cs typeface="+mn-cs"/>
              </a:defRPr>
            </a:lvl9pPr>
          </a:lstStyle>
          <a:p>
            <a:pPr algn="ct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購入（又は売却）する数量 </a:t>
            </a:r>
            <a:r>
              <a:rPr lang="ja-JP" altLang="en-US" sz="900" b="1" u="sng"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又は</a:t>
            </a:r>
            <a:r>
              <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 金額</a:t>
            </a:r>
          </a:p>
        </p:txBody>
      </p:sp>
      <p:sp>
        <p:nvSpPr>
          <p:cNvPr id="80" name="角丸四角形 79"/>
          <p:cNvSpPr/>
          <p:nvPr/>
        </p:nvSpPr>
        <p:spPr>
          <a:xfrm>
            <a:off x="4347701" y="4914081"/>
            <a:ext cx="2390276" cy="341825"/>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defPPr>
              <a:defRPr lang="ja-JP"/>
            </a:defPPr>
            <a:lvl1pPr marL="0" algn="l" defTabSz="957838" rtl="0" eaLnBrk="1" latinLnBrk="0" hangingPunct="1">
              <a:defRPr kumimoji="1" sz="1900" kern="1200">
                <a:solidFill>
                  <a:schemeClr val="lt1"/>
                </a:solidFill>
                <a:latin typeface="+mn-lt"/>
                <a:ea typeface="+mn-ea"/>
                <a:cs typeface="+mn-cs"/>
              </a:defRPr>
            </a:lvl1pPr>
            <a:lvl2pPr marL="478919" algn="l" defTabSz="957838" rtl="0" eaLnBrk="1" latinLnBrk="0" hangingPunct="1">
              <a:defRPr kumimoji="1" sz="1900" kern="1200">
                <a:solidFill>
                  <a:schemeClr val="lt1"/>
                </a:solidFill>
                <a:latin typeface="+mn-lt"/>
                <a:ea typeface="+mn-ea"/>
                <a:cs typeface="+mn-cs"/>
              </a:defRPr>
            </a:lvl2pPr>
            <a:lvl3pPr marL="957838" algn="l" defTabSz="957838" rtl="0" eaLnBrk="1" latinLnBrk="0" hangingPunct="1">
              <a:defRPr kumimoji="1" sz="1900" kern="1200">
                <a:solidFill>
                  <a:schemeClr val="lt1"/>
                </a:solidFill>
                <a:latin typeface="+mn-lt"/>
                <a:ea typeface="+mn-ea"/>
                <a:cs typeface="+mn-cs"/>
              </a:defRPr>
            </a:lvl3pPr>
            <a:lvl4pPr marL="1436757" algn="l" defTabSz="957838" rtl="0" eaLnBrk="1" latinLnBrk="0" hangingPunct="1">
              <a:defRPr kumimoji="1" sz="1900" kern="1200">
                <a:solidFill>
                  <a:schemeClr val="lt1"/>
                </a:solidFill>
                <a:latin typeface="+mn-lt"/>
                <a:ea typeface="+mn-ea"/>
                <a:cs typeface="+mn-cs"/>
              </a:defRPr>
            </a:lvl4pPr>
            <a:lvl5pPr marL="1915677" algn="l" defTabSz="957838" rtl="0" eaLnBrk="1" latinLnBrk="0" hangingPunct="1">
              <a:defRPr kumimoji="1" sz="1900" kern="1200">
                <a:solidFill>
                  <a:schemeClr val="lt1"/>
                </a:solidFill>
                <a:latin typeface="+mn-lt"/>
                <a:ea typeface="+mn-ea"/>
                <a:cs typeface="+mn-cs"/>
              </a:defRPr>
            </a:lvl5pPr>
            <a:lvl6pPr marL="2394596" algn="l" defTabSz="957838" rtl="0" eaLnBrk="1" latinLnBrk="0" hangingPunct="1">
              <a:defRPr kumimoji="1" sz="1900" kern="1200">
                <a:solidFill>
                  <a:schemeClr val="lt1"/>
                </a:solidFill>
                <a:latin typeface="+mn-lt"/>
                <a:ea typeface="+mn-ea"/>
                <a:cs typeface="+mn-cs"/>
              </a:defRPr>
            </a:lvl6pPr>
            <a:lvl7pPr marL="2873515" algn="l" defTabSz="957838" rtl="0" eaLnBrk="1" latinLnBrk="0" hangingPunct="1">
              <a:defRPr kumimoji="1" sz="1900" kern="1200">
                <a:solidFill>
                  <a:schemeClr val="lt1"/>
                </a:solidFill>
                <a:latin typeface="+mn-lt"/>
                <a:ea typeface="+mn-ea"/>
                <a:cs typeface="+mn-cs"/>
              </a:defRPr>
            </a:lvl7pPr>
            <a:lvl8pPr marL="3352434" algn="l" defTabSz="957838" rtl="0" eaLnBrk="1" latinLnBrk="0" hangingPunct="1">
              <a:defRPr kumimoji="1" sz="1900" kern="1200">
                <a:solidFill>
                  <a:schemeClr val="lt1"/>
                </a:solidFill>
                <a:latin typeface="+mn-lt"/>
                <a:ea typeface="+mn-ea"/>
                <a:cs typeface="+mn-cs"/>
              </a:defRPr>
            </a:lvl8pPr>
            <a:lvl9pPr marL="3831353" algn="l" defTabSz="957838" rtl="0" eaLnBrk="1" latinLnBrk="0" hangingPunct="1">
              <a:defRPr kumimoji="1" sz="1900" kern="1200">
                <a:solidFill>
                  <a:schemeClr val="lt1"/>
                </a:solidFill>
                <a:latin typeface="+mn-lt"/>
                <a:ea typeface="+mn-ea"/>
                <a:cs typeface="+mn-cs"/>
              </a:defRPr>
            </a:lvl9pPr>
          </a:lstStyle>
          <a:p>
            <a:pPr algn="ct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可</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不可</a:t>
            </a:r>
          </a:p>
        </p:txBody>
      </p:sp>
      <p:sp>
        <p:nvSpPr>
          <p:cNvPr id="103" name="角丸四角形 102"/>
          <p:cNvSpPr/>
          <p:nvPr/>
        </p:nvSpPr>
        <p:spPr>
          <a:xfrm>
            <a:off x="4347701" y="5341650"/>
            <a:ext cx="2390276" cy="341825"/>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defPPr>
              <a:defRPr lang="ja-JP"/>
            </a:defPPr>
            <a:lvl1pPr marL="0" algn="l" defTabSz="957838" rtl="0" eaLnBrk="1" latinLnBrk="0" hangingPunct="1">
              <a:defRPr kumimoji="1" sz="1900" kern="1200">
                <a:solidFill>
                  <a:schemeClr val="lt1"/>
                </a:solidFill>
                <a:latin typeface="+mn-lt"/>
                <a:ea typeface="+mn-ea"/>
                <a:cs typeface="+mn-cs"/>
              </a:defRPr>
            </a:lvl1pPr>
            <a:lvl2pPr marL="478919" algn="l" defTabSz="957838" rtl="0" eaLnBrk="1" latinLnBrk="0" hangingPunct="1">
              <a:defRPr kumimoji="1" sz="1900" kern="1200">
                <a:solidFill>
                  <a:schemeClr val="lt1"/>
                </a:solidFill>
                <a:latin typeface="+mn-lt"/>
                <a:ea typeface="+mn-ea"/>
                <a:cs typeface="+mn-cs"/>
              </a:defRPr>
            </a:lvl2pPr>
            <a:lvl3pPr marL="957838" algn="l" defTabSz="957838" rtl="0" eaLnBrk="1" latinLnBrk="0" hangingPunct="1">
              <a:defRPr kumimoji="1" sz="1900" kern="1200">
                <a:solidFill>
                  <a:schemeClr val="lt1"/>
                </a:solidFill>
                <a:latin typeface="+mn-lt"/>
                <a:ea typeface="+mn-ea"/>
                <a:cs typeface="+mn-cs"/>
              </a:defRPr>
            </a:lvl3pPr>
            <a:lvl4pPr marL="1436757" algn="l" defTabSz="957838" rtl="0" eaLnBrk="1" latinLnBrk="0" hangingPunct="1">
              <a:defRPr kumimoji="1" sz="1900" kern="1200">
                <a:solidFill>
                  <a:schemeClr val="lt1"/>
                </a:solidFill>
                <a:latin typeface="+mn-lt"/>
                <a:ea typeface="+mn-ea"/>
                <a:cs typeface="+mn-cs"/>
              </a:defRPr>
            </a:lvl4pPr>
            <a:lvl5pPr marL="1915677" algn="l" defTabSz="957838" rtl="0" eaLnBrk="1" latinLnBrk="0" hangingPunct="1">
              <a:defRPr kumimoji="1" sz="1900" kern="1200">
                <a:solidFill>
                  <a:schemeClr val="lt1"/>
                </a:solidFill>
                <a:latin typeface="+mn-lt"/>
                <a:ea typeface="+mn-ea"/>
                <a:cs typeface="+mn-cs"/>
              </a:defRPr>
            </a:lvl5pPr>
            <a:lvl6pPr marL="2394596" algn="l" defTabSz="957838" rtl="0" eaLnBrk="1" latinLnBrk="0" hangingPunct="1">
              <a:defRPr kumimoji="1" sz="1900" kern="1200">
                <a:solidFill>
                  <a:schemeClr val="lt1"/>
                </a:solidFill>
                <a:latin typeface="+mn-lt"/>
                <a:ea typeface="+mn-ea"/>
                <a:cs typeface="+mn-cs"/>
              </a:defRPr>
            </a:lvl6pPr>
            <a:lvl7pPr marL="2873515" algn="l" defTabSz="957838" rtl="0" eaLnBrk="1" latinLnBrk="0" hangingPunct="1">
              <a:defRPr kumimoji="1" sz="1900" kern="1200">
                <a:solidFill>
                  <a:schemeClr val="lt1"/>
                </a:solidFill>
                <a:latin typeface="+mn-lt"/>
                <a:ea typeface="+mn-ea"/>
                <a:cs typeface="+mn-cs"/>
              </a:defRPr>
            </a:lvl7pPr>
            <a:lvl8pPr marL="3352434" algn="l" defTabSz="957838" rtl="0" eaLnBrk="1" latinLnBrk="0" hangingPunct="1">
              <a:defRPr kumimoji="1" sz="1900" kern="1200">
                <a:solidFill>
                  <a:schemeClr val="lt1"/>
                </a:solidFill>
                <a:latin typeface="+mn-lt"/>
                <a:ea typeface="+mn-ea"/>
                <a:cs typeface="+mn-cs"/>
              </a:defRPr>
            </a:lvl8pPr>
            <a:lvl9pPr marL="3831353" algn="l" defTabSz="957838" rtl="0" eaLnBrk="1" latinLnBrk="0" hangingPunct="1">
              <a:defRPr kumimoji="1" sz="1900" kern="1200">
                <a:solidFill>
                  <a:schemeClr val="lt1"/>
                </a:solidFill>
                <a:latin typeface="+mn-lt"/>
                <a:ea typeface="+mn-ea"/>
                <a:cs typeface="+mn-cs"/>
              </a:defRPr>
            </a:lvl9pPr>
          </a:lstStyle>
          <a:p>
            <a:pPr algn="ct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年</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回</a:t>
            </a:r>
          </a:p>
        </p:txBody>
      </p:sp>
      <p:grpSp>
        <p:nvGrpSpPr>
          <p:cNvPr id="85" name="グループ化 84"/>
          <p:cNvGrpSpPr/>
          <p:nvPr/>
        </p:nvGrpSpPr>
        <p:grpSpPr>
          <a:xfrm>
            <a:off x="144544" y="1717640"/>
            <a:ext cx="3642719" cy="533025"/>
            <a:chOff x="134222" y="1745191"/>
            <a:chExt cx="3642719" cy="498685"/>
          </a:xfrm>
        </p:grpSpPr>
        <p:sp>
          <p:nvSpPr>
            <p:cNvPr id="86" name="正方形/長方形 85"/>
            <p:cNvSpPr/>
            <p:nvPr/>
          </p:nvSpPr>
          <p:spPr>
            <a:xfrm>
              <a:off x="1995017" y="2062901"/>
              <a:ext cx="1206202" cy="180975"/>
            </a:xfrm>
            <a:prstGeom prst="rect">
              <a:avLst/>
            </a:prstGeom>
            <a:solidFill>
              <a:schemeClr val="bg1"/>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東証</a:t>
              </a:r>
              <a:r>
                <a:rPr kumimoji="1" lang="en-US" altLang="ja-JP"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ETF</a:t>
              </a:r>
              <a:r>
                <a:rPr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 銘柄</a:t>
              </a:r>
              <a:endPar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89" name="正方形/長方形 88"/>
            <p:cNvSpPr/>
            <p:nvPr/>
          </p:nvSpPr>
          <p:spPr>
            <a:xfrm>
              <a:off x="3111005" y="2062901"/>
              <a:ext cx="459085" cy="180975"/>
            </a:xfrm>
            <a:prstGeom prst="rect">
              <a:avLst/>
            </a:prstGeom>
            <a:solidFill>
              <a:schemeClr val="bg1">
                <a:lumMod val="75000"/>
              </a:schemeClr>
            </a:solidFill>
            <a:ln w="9525">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kumimoji="1" lang="ja-JP" altLang="en-US" sz="1000" dirty="0">
                  <a:solidFill>
                    <a:schemeClr val="tx1"/>
                  </a:solidFill>
                  <a:latin typeface="Meiryo UI" panose="020B0604030504040204" pitchFamily="50" charset="-128"/>
                  <a:ea typeface="Meiryo UI" panose="020B0604030504040204" pitchFamily="50" charset="-128"/>
                  <a:cs typeface="Meiryo UI" panose="020B0604030504040204" pitchFamily="50" charset="-128"/>
                </a:rPr>
                <a:t>検索</a:t>
              </a:r>
            </a:p>
          </p:txBody>
        </p:sp>
        <p:sp>
          <p:nvSpPr>
            <p:cNvPr id="97" name="正方形/長方形 96"/>
            <p:cNvSpPr/>
            <p:nvPr/>
          </p:nvSpPr>
          <p:spPr>
            <a:xfrm>
              <a:off x="1829273" y="1745191"/>
              <a:ext cx="1947668" cy="287949"/>
            </a:xfrm>
            <a:prstGeom prst="rect">
              <a:avLst/>
            </a:prstGeom>
          </p:spPr>
          <p:txBody>
            <a:bodyPr wrap="square">
              <a:spAutoFit/>
            </a:bodyPr>
            <a:lstStyle/>
            <a:p>
              <a:r>
                <a:rPr lang="en-US" altLang="ja-JP" sz="700" dirty="0">
                  <a:latin typeface="Meiryo UI" panose="020B0604030504040204" pitchFamily="50" charset="-128"/>
                  <a:ea typeface="Meiryo UI" panose="020B0604030504040204" pitchFamily="50" charset="-128"/>
                  <a:cs typeface="Meiryo UI" panose="020B0604030504040204" pitchFamily="50" charset="-128"/>
                  <a:hlinkClick r:id="rId4"/>
                </a:rPr>
                <a:t>https://www.jpx.co.jp/equities/products/etfs/issues/01.html</a:t>
              </a:r>
              <a:endParaRPr lang="ja-JP" altLang="en-US" sz="700"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101" name="テキスト ボックス 100"/>
            <p:cNvSpPr txBox="1"/>
            <p:nvPr/>
          </p:nvSpPr>
          <p:spPr>
            <a:xfrm>
              <a:off x="134222" y="1775968"/>
              <a:ext cx="1665963" cy="400110"/>
            </a:xfrm>
            <a:prstGeom prst="rect">
              <a:avLst/>
            </a:prstGeom>
            <a:noFill/>
          </p:spPr>
          <p:txBody>
            <a:bodyPr wrap="square" rtlCol="0">
              <a:spAutoFit/>
            </a:bodyPr>
            <a:lstStyle/>
            <a:p>
              <a:r>
                <a:rPr kumimoji="1" lang="ja-JP" altLang="en-US" sz="1000" dirty="0">
                  <a:latin typeface="Meiryo UI" panose="020B0604030504040204" pitchFamily="50" charset="-128"/>
                  <a:ea typeface="Meiryo UI" panose="020B0604030504040204" pitchFamily="50" charset="-128"/>
                  <a:cs typeface="Meiryo UI" panose="020B0604030504040204" pitchFamily="50" charset="-128"/>
                </a:rPr>
                <a:t>銘柄一覧：</a:t>
              </a:r>
              <a:endParaRPr kumimoji="1" lang="en-US" altLang="ja-JP" sz="1000" dirty="0">
                <a:latin typeface="Meiryo UI" panose="020B0604030504040204" pitchFamily="50" charset="-128"/>
                <a:ea typeface="Meiryo UI" panose="020B0604030504040204" pitchFamily="50" charset="-128"/>
                <a:cs typeface="Meiryo UI" panose="020B0604030504040204" pitchFamily="50" charset="-128"/>
              </a:endParaRPr>
            </a:p>
            <a:p>
              <a:r>
                <a:rPr lang="ja-JP" altLang="en-US" sz="1000" dirty="0">
                  <a:latin typeface="Meiryo UI" panose="020B0604030504040204" pitchFamily="50" charset="-128"/>
                  <a:ea typeface="Meiryo UI" panose="020B0604030504040204" pitchFamily="50" charset="-128"/>
                  <a:cs typeface="Meiryo UI" panose="020B0604030504040204" pitchFamily="50" charset="-128"/>
                </a:rPr>
                <a:t>（コストや各銘柄の情報）</a:t>
              </a:r>
              <a:endParaRPr kumimoji="1" lang="ja-JP" altLang="en-US" sz="1000" dirty="0">
                <a:latin typeface="Meiryo UI" panose="020B0604030504040204" pitchFamily="50" charset="-128"/>
                <a:ea typeface="Meiryo UI" panose="020B0604030504040204" pitchFamily="50" charset="-128"/>
                <a:cs typeface="Meiryo UI" panose="020B0604030504040204" pitchFamily="50" charset="-128"/>
              </a:endParaRPr>
            </a:p>
          </p:txBody>
        </p:sp>
      </p:grpSp>
      <p:sp>
        <p:nvSpPr>
          <p:cNvPr id="109" name="テキスト ボックス 108"/>
          <p:cNvSpPr txBox="1"/>
          <p:nvPr/>
        </p:nvSpPr>
        <p:spPr>
          <a:xfrm>
            <a:off x="2362099" y="4636090"/>
            <a:ext cx="1440160" cy="213149"/>
          </a:xfrm>
          <a:prstGeom prst="rect">
            <a:avLst/>
          </a:prstGeom>
          <a:noFill/>
        </p:spPr>
        <p:txBody>
          <a:bodyPr wrap="square" rtlCol="0">
            <a:spAutoFit/>
          </a:bodyPr>
          <a:lstStyle/>
          <a:p>
            <a:pPr algn="ctr"/>
            <a:r>
              <a:rPr lang="ja-JP" altLang="en-US"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a:t>
            </a:r>
            <a:r>
              <a:rPr lang="en-US" altLang="ja-JP"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kumimoji="1" lang="ja-JP" altLang="en-US"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年</a:t>
            </a:r>
            <a:r>
              <a:rPr kumimoji="1" lang="en-US" altLang="ja-JP"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a:t>
            </a:r>
            <a:r>
              <a:rPr kumimoji="1" lang="ja-JP" altLang="en-US"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月末時点</a:t>
            </a:r>
          </a:p>
        </p:txBody>
      </p:sp>
      <p:sp>
        <p:nvSpPr>
          <p:cNvPr id="67" name="角丸四角形 66"/>
          <p:cNvSpPr/>
          <p:nvPr/>
        </p:nvSpPr>
        <p:spPr>
          <a:xfrm>
            <a:off x="1871949" y="5779750"/>
            <a:ext cx="2390276" cy="2235688"/>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endPar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74" name="テキスト ボックス 73"/>
          <p:cNvSpPr txBox="1"/>
          <p:nvPr/>
        </p:nvSpPr>
        <p:spPr>
          <a:xfrm>
            <a:off x="1844824" y="5899668"/>
            <a:ext cx="1440160" cy="228373"/>
          </a:xfrm>
          <a:prstGeom prst="rect">
            <a:avLst/>
          </a:prstGeom>
          <a:noFill/>
        </p:spPr>
        <p:txBody>
          <a:bodyPr wrap="square" rtlCol="0">
            <a:spAutoFit/>
          </a:bodyPr>
          <a:lstStyle/>
          <a:p>
            <a:r>
              <a:rPr kumimoji="1" lang="ja-JP" altLang="en-US" sz="900" b="1" dirty="0">
                <a:latin typeface="Meiryo UI" panose="020B0604030504040204" pitchFamily="50" charset="-128"/>
                <a:ea typeface="Meiryo UI" panose="020B0604030504040204" pitchFamily="50" charset="-128"/>
                <a:cs typeface="Meiryo UI" panose="020B0604030504040204" pitchFamily="50" charset="-128"/>
              </a:rPr>
              <a:t>（１）購入時（</a:t>
            </a:r>
            <a:r>
              <a:rPr kumimoji="1" lang="en-US" altLang="ja-JP" sz="900" b="1" dirty="0">
                <a:latin typeface="Meiryo UI" panose="020B0604030504040204" pitchFamily="50" charset="-128"/>
                <a:ea typeface="Meiryo UI" panose="020B0604030504040204" pitchFamily="50" charset="-128"/>
                <a:cs typeface="Meiryo UI" panose="020B0604030504040204" pitchFamily="50" charset="-128"/>
              </a:rPr>
              <a:t>※4</a:t>
            </a:r>
            <a:r>
              <a:rPr kumimoji="1" lang="ja-JP" altLang="en-US" sz="900" b="1" dirty="0">
                <a:latin typeface="Meiryo UI" panose="020B0604030504040204" pitchFamily="50" charset="-128"/>
                <a:ea typeface="Meiryo UI" panose="020B0604030504040204" pitchFamily="50" charset="-128"/>
                <a:cs typeface="Meiryo UI" panose="020B0604030504040204" pitchFamily="50" charset="-128"/>
              </a:rPr>
              <a:t>）</a:t>
            </a:r>
          </a:p>
        </p:txBody>
      </p:sp>
      <p:sp>
        <p:nvSpPr>
          <p:cNvPr id="75" name="テキスト ボックス 74"/>
          <p:cNvSpPr txBox="1"/>
          <p:nvPr/>
        </p:nvSpPr>
        <p:spPr>
          <a:xfrm>
            <a:off x="1844824" y="6513692"/>
            <a:ext cx="1735588" cy="228373"/>
          </a:xfrm>
          <a:prstGeom prst="rect">
            <a:avLst/>
          </a:prstGeom>
          <a:noFill/>
        </p:spPr>
        <p:txBody>
          <a:bodyPr wrap="square" rtlCol="0">
            <a:spAutoFit/>
          </a:bodyPr>
          <a:lstStyle/>
          <a:p>
            <a:r>
              <a:rPr kumimoji="1" lang="ja-JP" altLang="en-US" sz="900" b="1" dirty="0">
                <a:latin typeface="Meiryo UI" panose="020B0604030504040204" pitchFamily="50" charset="-128"/>
                <a:ea typeface="Meiryo UI" panose="020B0604030504040204" pitchFamily="50" charset="-128"/>
                <a:cs typeface="Meiryo UI" panose="020B0604030504040204" pitchFamily="50" charset="-128"/>
              </a:rPr>
              <a:t>（２）保有期間中（</a:t>
            </a:r>
            <a:r>
              <a:rPr lang="en-US" altLang="ja-JP" sz="900" b="1" dirty="0">
                <a:latin typeface="Meiryo UI" panose="020B0604030504040204" pitchFamily="50" charset="-128"/>
                <a:ea typeface="Meiryo UI" panose="020B0604030504040204" pitchFamily="50" charset="-128"/>
                <a:cs typeface="Meiryo UI" panose="020B0604030504040204" pitchFamily="50" charset="-128"/>
              </a:rPr>
              <a:t>※5</a:t>
            </a:r>
            <a:r>
              <a:rPr kumimoji="1" lang="ja-JP" altLang="en-US" sz="900" b="1" dirty="0">
                <a:latin typeface="Meiryo UI" panose="020B0604030504040204" pitchFamily="50" charset="-128"/>
                <a:ea typeface="Meiryo UI" panose="020B0604030504040204" pitchFamily="50" charset="-128"/>
                <a:cs typeface="Meiryo UI" panose="020B0604030504040204" pitchFamily="50" charset="-128"/>
              </a:rPr>
              <a:t>）</a:t>
            </a:r>
          </a:p>
        </p:txBody>
      </p:sp>
      <p:sp>
        <p:nvSpPr>
          <p:cNvPr id="76" name="テキスト ボックス 75"/>
          <p:cNvSpPr txBox="1"/>
          <p:nvPr/>
        </p:nvSpPr>
        <p:spPr>
          <a:xfrm>
            <a:off x="1844824" y="7168970"/>
            <a:ext cx="1440160" cy="228373"/>
          </a:xfrm>
          <a:prstGeom prst="rect">
            <a:avLst/>
          </a:prstGeom>
          <a:noFill/>
        </p:spPr>
        <p:txBody>
          <a:bodyPr wrap="square" rtlCol="0">
            <a:spAutoFit/>
          </a:bodyPr>
          <a:lstStyle/>
          <a:p>
            <a:r>
              <a:rPr kumimoji="1" lang="ja-JP" altLang="en-US" sz="900" b="1" dirty="0">
                <a:latin typeface="Meiryo UI" panose="020B0604030504040204" pitchFamily="50" charset="-128"/>
                <a:ea typeface="Meiryo UI" panose="020B0604030504040204" pitchFamily="50" charset="-128"/>
                <a:cs typeface="Meiryo UI" panose="020B0604030504040204" pitchFamily="50" charset="-128"/>
              </a:rPr>
              <a:t>（３）売却時（</a:t>
            </a:r>
            <a:r>
              <a:rPr kumimoji="1" lang="en-US" altLang="ja-JP" sz="900" b="1" dirty="0">
                <a:latin typeface="Meiryo UI" panose="020B0604030504040204" pitchFamily="50" charset="-128"/>
                <a:ea typeface="Meiryo UI" panose="020B0604030504040204" pitchFamily="50" charset="-128"/>
                <a:cs typeface="Meiryo UI" panose="020B0604030504040204" pitchFamily="50" charset="-128"/>
              </a:rPr>
              <a:t>※6</a:t>
            </a:r>
            <a:r>
              <a:rPr kumimoji="1" lang="ja-JP" altLang="en-US" sz="900" b="1" dirty="0">
                <a:latin typeface="Meiryo UI" panose="020B0604030504040204" pitchFamily="50" charset="-128"/>
                <a:ea typeface="Meiryo UI" panose="020B0604030504040204" pitchFamily="50" charset="-128"/>
                <a:cs typeface="Meiryo UI" panose="020B0604030504040204" pitchFamily="50" charset="-128"/>
              </a:rPr>
              <a:t>）</a:t>
            </a:r>
          </a:p>
        </p:txBody>
      </p:sp>
      <p:sp>
        <p:nvSpPr>
          <p:cNvPr id="81" name="角丸四角形 80"/>
          <p:cNvSpPr/>
          <p:nvPr/>
        </p:nvSpPr>
        <p:spPr>
          <a:xfrm>
            <a:off x="4339614" y="5778020"/>
            <a:ext cx="2390276" cy="2235688"/>
          </a:xfrm>
          <a:prstGeom prst="roundRect">
            <a:avLst/>
          </a:prstGeom>
          <a:solidFill>
            <a:schemeClr val="accent6">
              <a:lumMod val="40000"/>
              <a:lumOff val="60000"/>
            </a:schemeClr>
          </a:solidFill>
          <a:ln>
            <a:solidFill>
              <a:schemeClr val="accent6">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endParaRPr lang="ja-JP" altLang="en-US" sz="900" b="1" dirty="0">
              <a:solidFill>
                <a:schemeClr val="tx1"/>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104" name="テキスト ボックス 103"/>
          <p:cNvSpPr txBox="1"/>
          <p:nvPr/>
        </p:nvSpPr>
        <p:spPr>
          <a:xfrm>
            <a:off x="4301514" y="5899668"/>
            <a:ext cx="1440160" cy="365397"/>
          </a:xfrm>
          <a:prstGeom prst="rect">
            <a:avLst/>
          </a:prstGeom>
          <a:noFill/>
        </p:spPr>
        <p:txBody>
          <a:bodyPr wrap="square" rtlCol="0">
            <a:spAutoFit/>
          </a:bodyPr>
          <a:lstStyle/>
          <a:p>
            <a:r>
              <a:rPr kumimoji="1" lang="ja-JP" altLang="en-US" sz="900" b="1" dirty="0">
                <a:latin typeface="Meiryo UI" panose="020B0604030504040204" pitchFamily="50" charset="-128"/>
                <a:ea typeface="Meiryo UI" panose="020B0604030504040204" pitchFamily="50" charset="-128"/>
                <a:cs typeface="Meiryo UI" panose="020B0604030504040204" pitchFamily="50" charset="-128"/>
              </a:rPr>
              <a:t>（１）</a:t>
            </a:r>
            <a:r>
              <a:rPr lang="ja-JP" altLang="en-US" sz="900" b="1" dirty="0">
                <a:latin typeface="Meiryo UI" panose="020B0604030504040204" pitchFamily="50" charset="-128"/>
                <a:ea typeface="Meiryo UI" panose="020B0604030504040204" pitchFamily="50" charset="-128"/>
                <a:cs typeface="Meiryo UI" panose="020B0604030504040204" pitchFamily="50" charset="-128"/>
              </a:rPr>
              <a:t>購入時（</a:t>
            </a:r>
            <a:r>
              <a:rPr lang="en-US" altLang="ja-JP" sz="900" b="1" dirty="0">
                <a:latin typeface="Meiryo UI" panose="020B0604030504040204" pitchFamily="50" charset="-128"/>
                <a:ea typeface="Meiryo UI" panose="020B0604030504040204" pitchFamily="50" charset="-128"/>
                <a:cs typeface="Meiryo UI" panose="020B0604030504040204" pitchFamily="50" charset="-128"/>
              </a:rPr>
              <a:t>※4</a:t>
            </a:r>
            <a:r>
              <a:rPr lang="ja-JP" altLang="en-US" sz="900" b="1" dirty="0">
                <a:latin typeface="Meiryo UI" panose="020B0604030504040204" pitchFamily="50" charset="-128"/>
                <a:ea typeface="Meiryo UI" panose="020B0604030504040204" pitchFamily="50" charset="-128"/>
                <a:cs typeface="Meiryo UI" panose="020B0604030504040204" pitchFamily="50" charset="-128"/>
              </a:rPr>
              <a:t>）</a:t>
            </a:r>
          </a:p>
          <a:p>
            <a:endParaRPr kumimoji="1" lang="ja-JP" altLang="en-US" sz="900" b="1"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106" name="テキスト ボックス 105"/>
          <p:cNvSpPr txBox="1"/>
          <p:nvPr/>
        </p:nvSpPr>
        <p:spPr>
          <a:xfrm>
            <a:off x="4301514" y="6513692"/>
            <a:ext cx="1596394" cy="365397"/>
          </a:xfrm>
          <a:prstGeom prst="rect">
            <a:avLst/>
          </a:prstGeom>
          <a:noFill/>
        </p:spPr>
        <p:txBody>
          <a:bodyPr wrap="square" rtlCol="0">
            <a:spAutoFit/>
          </a:bodyPr>
          <a:lstStyle/>
          <a:p>
            <a:r>
              <a:rPr kumimoji="1" lang="ja-JP" altLang="en-US" sz="900" b="1" dirty="0">
                <a:latin typeface="Meiryo UI" panose="020B0604030504040204" pitchFamily="50" charset="-128"/>
                <a:ea typeface="Meiryo UI" panose="020B0604030504040204" pitchFamily="50" charset="-128"/>
                <a:cs typeface="Meiryo UI" panose="020B0604030504040204" pitchFamily="50" charset="-128"/>
              </a:rPr>
              <a:t>（２）</a:t>
            </a:r>
            <a:r>
              <a:rPr lang="ja-JP" altLang="en-US" sz="900" b="1" dirty="0">
                <a:latin typeface="Meiryo UI" panose="020B0604030504040204" pitchFamily="50" charset="-128"/>
                <a:ea typeface="Meiryo UI" panose="020B0604030504040204" pitchFamily="50" charset="-128"/>
                <a:cs typeface="Meiryo UI" panose="020B0604030504040204" pitchFamily="50" charset="-128"/>
              </a:rPr>
              <a:t>保有期間中（</a:t>
            </a:r>
            <a:r>
              <a:rPr lang="en-US" altLang="ja-JP" sz="900" b="1" dirty="0">
                <a:latin typeface="Meiryo UI" panose="020B0604030504040204" pitchFamily="50" charset="-128"/>
                <a:ea typeface="Meiryo UI" panose="020B0604030504040204" pitchFamily="50" charset="-128"/>
                <a:cs typeface="Meiryo UI" panose="020B0604030504040204" pitchFamily="50" charset="-128"/>
              </a:rPr>
              <a:t>※5</a:t>
            </a:r>
            <a:r>
              <a:rPr lang="ja-JP" altLang="en-US" sz="900" b="1" dirty="0">
                <a:latin typeface="Meiryo UI" panose="020B0604030504040204" pitchFamily="50" charset="-128"/>
                <a:ea typeface="Meiryo UI" panose="020B0604030504040204" pitchFamily="50" charset="-128"/>
                <a:cs typeface="Meiryo UI" panose="020B0604030504040204" pitchFamily="50" charset="-128"/>
              </a:rPr>
              <a:t>）</a:t>
            </a:r>
          </a:p>
          <a:p>
            <a:endParaRPr kumimoji="1" lang="ja-JP" altLang="en-US" sz="900" b="1" dirty="0">
              <a:latin typeface="Meiryo UI" panose="020B0604030504040204" pitchFamily="50" charset="-128"/>
              <a:ea typeface="Meiryo UI" panose="020B0604030504040204" pitchFamily="50" charset="-128"/>
              <a:cs typeface="Meiryo UI" panose="020B0604030504040204" pitchFamily="50" charset="-128"/>
            </a:endParaRPr>
          </a:p>
        </p:txBody>
      </p:sp>
      <p:sp>
        <p:nvSpPr>
          <p:cNvPr id="111" name="テキスト ボックス 110"/>
          <p:cNvSpPr txBox="1"/>
          <p:nvPr/>
        </p:nvSpPr>
        <p:spPr>
          <a:xfrm>
            <a:off x="4301514" y="7168970"/>
            <a:ext cx="1440160" cy="228373"/>
          </a:xfrm>
          <a:prstGeom prst="rect">
            <a:avLst/>
          </a:prstGeom>
          <a:noFill/>
        </p:spPr>
        <p:txBody>
          <a:bodyPr wrap="square" rtlCol="0">
            <a:spAutoFit/>
          </a:bodyPr>
          <a:lstStyle/>
          <a:p>
            <a:r>
              <a:rPr kumimoji="1" lang="ja-JP" altLang="en-US" sz="900" b="1" dirty="0">
                <a:latin typeface="Meiryo UI" panose="020B0604030504040204" pitchFamily="50" charset="-128"/>
                <a:ea typeface="Meiryo UI" panose="020B0604030504040204" pitchFamily="50" charset="-128"/>
                <a:cs typeface="Meiryo UI" panose="020B0604030504040204" pitchFamily="50" charset="-128"/>
              </a:rPr>
              <a:t>（３）</a:t>
            </a:r>
            <a:r>
              <a:rPr lang="ja-JP" altLang="en-US" sz="900" b="1" dirty="0">
                <a:latin typeface="Meiryo UI" panose="020B0604030504040204" pitchFamily="50" charset="-128"/>
                <a:ea typeface="Meiryo UI" panose="020B0604030504040204" pitchFamily="50" charset="-128"/>
                <a:cs typeface="Meiryo UI" panose="020B0604030504040204" pitchFamily="50" charset="-128"/>
              </a:rPr>
              <a:t>売却時（</a:t>
            </a:r>
            <a:r>
              <a:rPr lang="en-US" altLang="ja-JP" sz="900" b="1" dirty="0">
                <a:latin typeface="Meiryo UI" panose="020B0604030504040204" pitchFamily="50" charset="-128"/>
                <a:ea typeface="Meiryo UI" panose="020B0604030504040204" pitchFamily="50" charset="-128"/>
                <a:cs typeface="Meiryo UI" panose="020B0604030504040204" pitchFamily="50" charset="-128"/>
              </a:rPr>
              <a:t>※6</a:t>
            </a:r>
            <a:r>
              <a:rPr lang="ja-JP" altLang="en-US" sz="900" b="1" dirty="0">
                <a:latin typeface="Meiryo UI" panose="020B0604030504040204" pitchFamily="50" charset="-128"/>
                <a:ea typeface="Meiryo UI" panose="020B0604030504040204" pitchFamily="50" charset="-128"/>
                <a:cs typeface="Meiryo UI" panose="020B0604030504040204" pitchFamily="50" charset="-128"/>
              </a:rPr>
              <a:t>）</a:t>
            </a:r>
          </a:p>
        </p:txBody>
      </p:sp>
      <p:sp>
        <p:nvSpPr>
          <p:cNvPr id="112" name="テキスト ボックス 111"/>
          <p:cNvSpPr txBox="1"/>
          <p:nvPr/>
        </p:nvSpPr>
        <p:spPr>
          <a:xfrm>
            <a:off x="284537" y="6981475"/>
            <a:ext cx="1440160" cy="215444"/>
          </a:xfrm>
          <a:prstGeom prst="rect">
            <a:avLst/>
          </a:prstGeom>
          <a:noFill/>
        </p:spPr>
        <p:txBody>
          <a:bodyPr wrap="square" rtlCol="0">
            <a:spAutoFit/>
          </a:bodyPr>
          <a:lstStyle/>
          <a:p>
            <a:r>
              <a:rPr lang="ja-JP" altLang="en-US"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a:t>
            </a:r>
            <a:r>
              <a:rPr lang="en-US" altLang="ja-JP"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a:t>
            </a:r>
            <a:r>
              <a:rPr lang="ja-JP" altLang="en-US"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万円取引した場合</a:t>
            </a:r>
            <a:endParaRPr kumimoji="1" lang="ja-JP" altLang="en-US"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p:txBody>
      </p:sp>
      <p:sp>
        <p:nvSpPr>
          <p:cNvPr id="69" name="角丸四角形 68"/>
          <p:cNvSpPr/>
          <p:nvPr/>
        </p:nvSpPr>
        <p:spPr>
          <a:xfrm>
            <a:off x="1918344" y="6090679"/>
            <a:ext cx="2315589" cy="371609"/>
          </a:xfrm>
          <a:prstGeom prst="round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オンライントレード：</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endPar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a:p>
            <a:pPr algn="ct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窓口：</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p>
        </p:txBody>
      </p:sp>
      <p:sp>
        <p:nvSpPr>
          <p:cNvPr id="95" name="角丸四角形 94"/>
          <p:cNvSpPr/>
          <p:nvPr/>
        </p:nvSpPr>
        <p:spPr>
          <a:xfrm>
            <a:off x="1918344" y="6716441"/>
            <a:ext cx="2315589" cy="371609"/>
          </a:xfrm>
          <a:prstGeom prst="round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円（年間）</a:t>
            </a:r>
          </a:p>
        </p:txBody>
      </p:sp>
      <p:sp>
        <p:nvSpPr>
          <p:cNvPr id="105" name="角丸四角形 104"/>
          <p:cNvSpPr/>
          <p:nvPr/>
        </p:nvSpPr>
        <p:spPr>
          <a:xfrm>
            <a:off x="1918344" y="7394297"/>
            <a:ext cx="2315589" cy="371609"/>
          </a:xfrm>
          <a:prstGeom prst="round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オンライントレード：</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endPar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a:p>
            <a:pPr algn="ct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窓口：</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p>
        </p:txBody>
      </p:sp>
      <p:sp>
        <p:nvSpPr>
          <p:cNvPr id="107" name="角丸四角形 106"/>
          <p:cNvSpPr/>
          <p:nvPr/>
        </p:nvSpPr>
        <p:spPr>
          <a:xfrm>
            <a:off x="4376484" y="6098346"/>
            <a:ext cx="2315589" cy="371609"/>
          </a:xfrm>
          <a:prstGeom prst="round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p>
        </p:txBody>
      </p:sp>
      <p:sp>
        <p:nvSpPr>
          <p:cNvPr id="108" name="角丸四角形 107"/>
          <p:cNvSpPr/>
          <p:nvPr/>
        </p:nvSpPr>
        <p:spPr>
          <a:xfrm>
            <a:off x="4376484" y="6724108"/>
            <a:ext cx="2315589" cy="371609"/>
          </a:xfrm>
          <a:prstGeom prst="round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円（年間）</a:t>
            </a:r>
          </a:p>
        </p:txBody>
      </p:sp>
      <p:sp>
        <p:nvSpPr>
          <p:cNvPr id="114" name="角丸四角形 113"/>
          <p:cNvSpPr/>
          <p:nvPr/>
        </p:nvSpPr>
        <p:spPr>
          <a:xfrm>
            <a:off x="4376484" y="7401964"/>
            <a:ext cx="2315589" cy="371609"/>
          </a:xfrm>
          <a:prstGeom prst="round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lIns="95784" tIns="47892" rIns="95784" bIns="47892" spcCol="0" rtlCol="0" anchor="ctr"/>
          <a:lstStyle/>
          <a:p>
            <a:pPr algn="ctr"/>
            <a:r>
              <a:rPr lang="en-US" altLang="ja-JP"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a:t>
            </a:r>
            <a:r>
              <a:rPr lang="ja-JP" altLang="en-US" sz="9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円</a:t>
            </a:r>
          </a:p>
        </p:txBody>
      </p:sp>
      <p:sp>
        <p:nvSpPr>
          <p:cNvPr id="73" name="テキスト ボックス 72"/>
          <p:cNvSpPr txBox="1"/>
          <p:nvPr/>
        </p:nvSpPr>
        <p:spPr>
          <a:xfrm>
            <a:off x="4814672" y="4636090"/>
            <a:ext cx="1440160" cy="213149"/>
          </a:xfrm>
          <a:prstGeom prst="rect">
            <a:avLst/>
          </a:prstGeom>
          <a:noFill/>
        </p:spPr>
        <p:txBody>
          <a:bodyPr wrap="square" rtlCol="0">
            <a:spAutoFit/>
          </a:bodyPr>
          <a:lstStyle/>
          <a:p>
            <a:pPr algn="ctr"/>
            <a:r>
              <a:rPr lang="ja-JP" altLang="en-US"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a:t>
            </a:r>
            <a:r>
              <a:rPr lang="en-US" altLang="ja-JP"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XXXX</a:t>
            </a:r>
            <a:r>
              <a:rPr kumimoji="1" lang="ja-JP" altLang="en-US"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年</a:t>
            </a:r>
            <a:r>
              <a:rPr kumimoji="1" lang="en-US" altLang="ja-JP"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XX</a:t>
            </a:r>
            <a:r>
              <a:rPr kumimoji="1" lang="ja-JP" altLang="en-US" sz="800" b="1"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月末時点</a:t>
            </a:r>
          </a:p>
        </p:txBody>
      </p:sp>
      <p:sp>
        <p:nvSpPr>
          <p:cNvPr id="82" name="テキスト ボックス 81"/>
          <p:cNvSpPr txBox="1"/>
          <p:nvPr/>
        </p:nvSpPr>
        <p:spPr>
          <a:xfrm>
            <a:off x="4598174" y="1816679"/>
            <a:ext cx="1872208" cy="334947"/>
          </a:xfrm>
          <a:prstGeom prst="rect">
            <a:avLst/>
          </a:prstGeom>
          <a:noFill/>
        </p:spPr>
        <p:txBody>
          <a:bodyPr wrap="square" rtlCol="0">
            <a:spAutoFit/>
          </a:bodyPr>
          <a:lstStyle/>
          <a:p>
            <a:pPr algn="ctr"/>
            <a:r>
              <a:rPr lang="ja-JP" altLang="en-US" sz="800" dirty="0">
                <a:solidFill>
                  <a:srgbClr val="FF0000"/>
                </a:solidFill>
                <a:latin typeface="Meiryo UI" panose="020B0604030504040204" pitchFamily="50" charset="-128"/>
                <a:ea typeface="Meiryo UI" panose="020B0604030504040204" pitchFamily="50" charset="-128"/>
                <a:cs typeface="Meiryo UI" panose="020B0604030504040204" pitchFamily="50" charset="-128"/>
              </a:rPr>
              <a:t>（販売会社又は投信委託会社のホームページアドレスを記載）</a:t>
            </a:r>
            <a:endParaRPr kumimoji="1" lang="ja-JP" altLang="en-US" sz="800" dirty="0">
              <a:solidFill>
                <a:srgbClr val="FF0000"/>
              </a:solidFill>
              <a:latin typeface="Meiryo UI" panose="020B0604030504040204" pitchFamily="50" charset="-128"/>
              <a:ea typeface="Meiryo UI" panose="020B0604030504040204" pitchFamily="50" charset="-128"/>
              <a:cs typeface="Meiryo UI" panose="020B0604030504040204" pitchFamily="50" charset="-128"/>
            </a:endParaRPr>
          </a:p>
        </p:txBody>
      </p:sp>
      <p:pic>
        <p:nvPicPr>
          <p:cNvPr id="1026" name="Picture 2">
            <a:extLst>
              <a:ext uri="{FF2B5EF4-FFF2-40B4-BE49-F238E27FC236}">
                <a16:creationId xmlns:a16="http://schemas.microsoft.com/office/drawing/2014/main" id="{9D3847FB-7D48-486D-A3F9-EEB974D03469}"/>
              </a:ext>
            </a:extLst>
          </p:cNvPr>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3729425" y="1733073"/>
            <a:ext cx="532800" cy="5328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32401655"/>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7" name="Picture 12"/>
          <p:cNvPicPr>
            <a:picLocks noChangeAspect="1" noChangeArrowheads="1"/>
          </p:cNvPicPr>
          <p:nvPr/>
        </p:nvPicPr>
        <p:blipFill>
          <a:blip r:embed="rId3" cstate="print"/>
          <a:srcRect/>
          <a:stretch>
            <a:fillRect/>
          </a:stretch>
        </p:blipFill>
        <p:spPr bwMode="auto">
          <a:xfrm>
            <a:off x="-12699" y="9835050"/>
            <a:ext cx="6870700" cy="91707"/>
          </a:xfrm>
          <a:prstGeom prst="rect">
            <a:avLst/>
          </a:prstGeom>
          <a:noFill/>
          <a:ln w="9525">
            <a:noFill/>
            <a:miter lim="800000"/>
            <a:headEnd/>
            <a:tailEnd/>
          </a:ln>
          <a:effectLst/>
        </p:spPr>
      </p:pic>
      <p:pic>
        <p:nvPicPr>
          <p:cNvPr id="79" name="Picture 12"/>
          <p:cNvPicPr>
            <a:picLocks noChangeAspect="1" noChangeArrowheads="1"/>
          </p:cNvPicPr>
          <p:nvPr/>
        </p:nvPicPr>
        <p:blipFill>
          <a:blip r:embed="rId3" cstate="print"/>
          <a:srcRect/>
          <a:stretch>
            <a:fillRect/>
          </a:stretch>
        </p:blipFill>
        <p:spPr bwMode="auto">
          <a:xfrm>
            <a:off x="1" y="2"/>
            <a:ext cx="6858000" cy="102577"/>
          </a:xfrm>
          <a:prstGeom prst="rect">
            <a:avLst/>
          </a:prstGeom>
          <a:noFill/>
          <a:ln w="9525">
            <a:noFill/>
            <a:miter lim="800000"/>
            <a:headEnd/>
            <a:tailEnd/>
          </a:ln>
          <a:effectLst/>
        </p:spPr>
      </p:pic>
      <p:sp>
        <p:nvSpPr>
          <p:cNvPr id="9" name="正方形/長方形 8"/>
          <p:cNvSpPr/>
          <p:nvPr/>
        </p:nvSpPr>
        <p:spPr>
          <a:xfrm>
            <a:off x="161034" y="240914"/>
            <a:ext cx="6535933" cy="3559958"/>
          </a:xfrm>
          <a:prstGeom prst="rect">
            <a:avLst/>
          </a:prstGeom>
          <a:noFill/>
          <a:ln w="12700">
            <a:solidFill>
              <a:schemeClr val="bg1">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solidFill>
                <a:srgbClr val="0070C0"/>
              </a:solidFill>
            </a:endParaRPr>
          </a:p>
        </p:txBody>
      </p:sp>
      <p:sp>
        <p:nvSpPr>
          <p:cNvPr id="10" name="正方形/長方形 9"/>
          <p:cNvSpPr/>
          <p:nvPr/>
        </p:nvSpPr>
        <p:spPr>
          <a:xfrm>
            <a:off x="172742" y="273651"/>
            <a:ext cx="6524225" cy="246221"/>
          </a:xfrm>
          <a:prstGeom prst="rect">
            <a:avLst/>
          </a:prstGeom>
        </p:spPr>
        <p:txBody>
          <a:bodyPr wrap="square">
            <a:spAutoFit/>
          </a:bodyPr>
          <a:lstStyle/>
          <a:p>
            <a:r>
              <a:rPr lang="ja-JP" altLang="en-US" sz="1000" dirty="0">
                <a:latin typeface="Meiryo UI" panose="020B0604030504040204" pitchFamily="50" charset="-128"/>
                <a:ea typeface="Meiryo UI" panose="020B0604030504040204" pitchFamily="50" charset="-128"/>
                <a:cs typeface="Meiryo UI" panose="020B0604030504040204" pitchFamily="50" charset="-128"/>
              </a:rPr>
              <a:t>自由記入欄（業者情報等の法定記載事項を記載してください）</a:t>
            </a:r>
          </a:p>
        </p:txBody>
      </p:sp>
    </p:spTree>
    <p:extLst>
      <p:ext uri="{BB962C8B-B14F-4D97-AF65-F5344CB8AC3E}">
        <p14:creationId xmlns:p14="http://schemas.microsoft.com/office/powerpoint/2010/main" val="486932062"/>
      </p:ext>
    </p:extLst>
  </p:cSld>
  <p:clrMapOvr>
    <a:masterClrMapping/>
  </p:clrMapOvr>
</p:sld>
</file>

<file path=ppt/theme/theme1.xml><?xml version="1.0" encoding="utf-8"?>
<a:theme xmlns:a="http://schemas.openxmlformats.org/drawingml/2006/main" name="Office ​​テーマ">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テーマ">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915</Words>
  <Application>Microsoft Office PowerPoint</Application>
  <PresentationFormat>A4 210 x 297 mm</PresentationFormat>
  <Paragraphs>65</Paragraphs>
  <Slides>2</Slides>
  <Notes>2</Notes>
  <HiddenSlides>0</HiddenSlides>
  <MMClips>0</MMClips>
  <ScaleCrop>false</ScaleCrop>
  <HeadingPairs>
    <vt:vector size="6" baseType="variant">
      <vt:variant>
        <vt:lpstr>使用されているフォント</vt:lpstr>
      </vt:variant>
      <vt:variant>
        <vt:i4>4</vt:i4>
      </vt:variant>
      <vt:variant>
        <vt:lpstr>テーマ</vt:lpstr>
      </vt:variant>
      <vt:variant>
        <vt:i4>1</vt:i4>
      </vt:variant>
      <vt:variant>
        <vt:lpstr>スライド タイトル</vt:lpstr>
      </vt:variant>
      <vt:variant>
        <vt:i4>2</vt:i4>
      </vt:variant>
    </vt:vector>
  </HeadingPairs>
  <TitlesOfParts>
    <vt:vector size="7" baseType="lpstr">
      <vt:lpstr>HGP創英角ﾎﾟｯﾌﾟ体</vt:lpstr>
      <vt:lpstr>Meiryo UI</vt:lpstr>
      <vt:lpstr>Arial</vt:lpstr>
      <vt:lpstr>Calibri</vt:lpstr>
      <vt:lpstr>Office ​​テーマ</vt:lpstr>
      <vt:lpstr>ETFと非上場の投資信託を賢く選ぼうシート</vt:lpstr>
      <vt:lpstr>PowerPoint プレゼンテーション</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cp:revision>1</cp:revision>
  <dcterms:modified xsi:type="dcterms:W3CDTF">2021-10-27T01:48:24Z</dcterms:modified>
</cp:coreProperties>
</file>